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3"/>
  </p:sldMasterIdLst>
  <p:notesMasterIdLst>
    <p:notesMasterId r:id="rId66"/>
  </p:notesMasterIdLst>
  <p:handoutMasterIdLst>
    <p:handoutMasterId r:id="rId67"/>
  </p:handoutMasterIdLst>
  <p:sldIdLst>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9" r:id="rId20"/>
    <p:sldId id="430" r:id="rId21"/>
    <p:sldId id="431" r:id="rId22"/>
    <p:sldId id="432" r:id="rId23"/>
    <p:sldId id="435" r:id="rId24"/>
    <p:sldId id="433" r:id="rId25"/>
    <p:sldId id="434" r:id="rId26"/>
    <p:sldId id="436" r:id="rId27"/>
    <p:sldId id="437" r:id="rId28"/>
    <p:sldId id="474" r:id="rId29"/>
    <p:sldId id="438" r:id="rId30"/>
    <p:sldId id="439" r:id="rId31"/>
    <p:sldId id="440" r:id="rId32"/>
    <p:sldId id="441" r:id="rId33"/>
    <p:sldId id="442" r:id="rId34"/>
    <p:sldId id="443" r:id="rId35"/>
    <p:sldId id="444" r:id="rId36"/>
    <p:sldId id="445" r:id="rId37"/>
    <p:sldId id="446" r:id="rId38"/>
    <p:sldId id="475" r:id="rId39"/>
    <p:sldId id="447" r:id="rId40"/>
    <p:sldId id="449" r:id="rId41"/>
    <p:sldId id="450" r:id="rId42"/>
    <p:sldId id="451" r:id="rId43"/>
    <p:sldId id="452" r:id="rId44"/>
    <p:sldId id="453" r:id="rId45"/>
    <p:sldId id="454" r:id="rId46"/>
    <p:sldId id="455" r:id="rId47"/>
    <p:sldId id="456" r:id="rId48"/>
    <p:sldId id="457" r:id="rId49"/>
    <p:sldId id="458" r:id="rId50"/>
    <p:sldId id="459" r:id="rId51"/>
    <p:sldId id="460" r:id="rId52"/>
    <p:sldId id="461" r:id="rId53"/>
    <p:sldId id="462" r:id="rId54"/>
    <p:sldId id="463" r:id="rId55"/>
    <p:sldId id="464" r:id="rId56"/>
    <p:sldId id="465" r:id="rId57"/>
    <p:sldId id="466" r:id="rId58"/>
    <p:sldId id="467" r:id="rId59"/>
    <p:sldId id="468" r:id="rId60"/>
    <p:sldId id="469" r:id="rId61"/>
    <p:sldId id="470" r:id="rId62"/>
    <p:sldId id="471" r:id="rId63"/>
    <p:sldId id="472" r:id="rId64"/>
    <p:sldId id="473" r:id="rId6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Euphemia" panose="020B0503040102020104" pitchFamily="34" charset="0"/>
        <a:ea typeface="+mn-ea"/>
        <a:cs typeface="+mn-cs"/>
      </a:defRPr>
    </a:lvl1pPr>
    <a:lvl2pPr marL="457200" algn="l" rtl="0" eaLnBrk="0" fontAlgn="base" hangingPunct="0">
      <a:spcBef>
        <a:spcPct val="0"/>
      </a:spcBef>
      <a:spcAft>
        <a:spcPct val="0"/>
      </a:spcAft>
      <a:defRPr kern="1200">
        <a:solidFill>
          <a:schemeClr val="tx1"/>
        </a:solidFill>
        <a:latin typeface="Euphemia" panose="020B0503040102020104" pitchFamily="34" charset="0"/>
        <a:ea typeface="+mn-ea"/>
        <a:cs typeface="+mn-cs"/>
      </a:defRPr>
    </a:lvl2pPr>
    <a:lvl3pPr marL="914400" algn="l" rtl="0" eaLnBrk="0" fontAlgn="base" hangingPunct="0">
      <a:spcBef>
        <a:spcPct val="0"/>
      </a:spcBef>
      <a:spcAft>
        <a:spcPct val="0"/>
      </a:spcAft>
      <a:defRPr kern="1200">
        <a:solidFill>
          <a:schemeClr val="tx1"/>
        </a:solidFill>
        <a:latin typeface="Euphemia" panose="020B0503040102020104" pitchFamily="34" charset="0"/>
        <a:ea typeface="+mn-ea"/>
        <a:cs typeface="+mn-cs"/>
      </a:defRPr>
    </a:lvl3pPr>
    <a:lvl4pPr marL="1371600" algn="l" rtl="0" eaLnBrk="0" fontAlgn="base" hangingPunct="0">
      <a:spcBef>
        <a:spcPct val="0"/>
      </a:spcBef>
      <a:spcAft>
        <a:spcPct val="0"/>
      </a:spcAft>
      <a:defRPr kern="1200">
        <a:solidFill>
          <a:schemeClr val="tx1"/>
        </a:solidFill>
        <a:latin typeface="Euphemia" panose="020B0503040102020104" pitchFamily="34" charset="0"/>
        <a:ea typeface="+mn-ea"/>
        <a:cs typeface="+mn-cs"/>
      </a:defRPr>
    </a:lvl4pPr>
    <a:lvl5pPr marL="1828800" algn="l" rtl="0" eaLnBrk="0" fontAlgn="base" hangingPunct="0">
      <a:spcBef>
        <a:spcPct val="0"/>
      </a:spcBef>
      <a:spcAft>
        <a:spcPct val="0"/>
      </a:spcAft>
      <a:defRPr kern="1200">
        <a:solidFill>
          <a:schemeClr val="tx1"/>
        </a:solidFill>
        <a:latin typeface="Euphemia" panose="020B0503040102020104" pitchFamily="34" charset="0"/>
        <a:ea typeface="+mn-ea"/>
        <a:cs typeface="+mn-cs"/>
      </a:defRPr>
    </a:lvl5pPr>
    <a:lvl6pPr marL="2286000" algn="l" defTabSz="914400" rtl="0" eaLnBrk="1" latinLnBrk="0" hangingPunct="1">
      <a:defRPr kern="1200">
        <a:solidFill>
          <a:schemeClr val="tx1"/>
        </a:solidFill>
        <a:latin typeface="Euphemia" panose="020B0503040102020104" pitchFamily="34" charset="0"/>
        <a:ea typeface="+mn-ea"/>
        <a:cs typeface="+mn-cs"/>
      </a:defRPr>
    </a:lvl6pPr>
    <a:lvl7pPr marL="2743200" algn="l" defTabSz="914400" rtl="0" eaLnBrk="1" latinLnBrk="0" hangingPunct="1">
      <a:defRPr kern="1200">
        <a:solidFill>
          <a:schemeClr val="tx1"/>
        </a:solidFill>
        <a:latin typeface="Euphemia" panose="020B0503040102020104" pitchFamily="34" charset="0"/>
        <a:ea typeface="+mn-ea"/>
        <a:cs typeface="+mn-cs"/>
      </a:defRPr>
    </a:lvl7pPr>
    <a:lvl8pPr marL="3200400" algn="l" defTabSz="914400" rtl="0" eaLnBrk="1" latinLnBrk="0" hangingPunct="1">
      <a:defRPr kern="1200">
        <a:solidFill>
          <a:schemeClr val="tx1"/>
        </a:solidFill>
        <a:latin typeface="Euphemia" panose="020B0503040102020104" pitchFamily="34" charset="0"/>
        <a:ea typeface="+mn-ea"/>
        <a:cs typeface="+mn-cs"/>
      </a:defRPr>
    </a:lvl8pPr>
    <a:lvl9pPr marL="3657600" algn="l" defTabSz="914400" rtl="0" eaLnBrk="1" latinLnBrk="0" hangingPunct="1">
      <a:defRPr kern="1200">
        <a:solidFill>
          <a:schemeClr val="tx1"/>
        </a:solidFill>
        <a:latin typeface="Euphemia" panose="020B0503040102020104" pitchFamily="34" charset="0"/>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3" autoAdjust="0"/>
    <p:restoredTop sz="94280" autoAdjust="0"/>
  </p:normalViewPr>
  <p:slideViewPr>
    <p:cSldViewPr>
      <p:cViewPr varScale="1">
        <p:scale>
          <a:sx n="53" d="100"/>
          <a:sy n="53" d="100"/>
        </p:scale>
        <p:origin x="304" y="52"/>
      </p:cViewPr>
      <p:guideLst>
        <p:guide pos="3840"/>
        <p:guide orient="horz" pos="2160"/>
      </p:guideLst>
    </p:cSldViewPr>
  </p:slideViewPr>
  <p:notesTextViewPr>
    <p:cViewPr>
      <p:scale>
        <a:sx n="1" d="1"/>
        <a:sy n="1" d="1"/>
      </p:scale>
      <p:origin x="0" y="0"/>
    </p:cViewPr>
  </p:notesTextViewPr>
  <p:sorterViewPr>
    <p:cViewPr>
      <p:scale>
        <a:sx n="100" d="100"/>
        <a:sy n="100" d="100"/>
      </p:scale>
      <p:origin x="0" y="-27648"/>
    </p:cViewPr>
  </p:sorterViewPr>
  <p:notesViewPr>
    <p:cSldViewPr>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C437DD-F77E-4C18-9715-85F8E854708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a:p>
        </p:txBody>
      </p:sp>
      <p:sp>
        <p:nvSpPr>
          <p:cNvPr id="3" name="Date Placeholder 2">
            <a:extLst>
              <a:ext uri="{FF2B5EF4-FFF2-40B4-BE49-F238E27FC236}">
                <a16:creationId xmlns:a16="http://schemas.microsoft.com/office/drawing/2014/main" id="{15F3D5D1-D19C-4E17-8F39-42DCE2E3C149}"/>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7765C9F-3113-694B-9496-C70F50BA6F1A}" type="datetimeFigureOut">
              <a:rPr lang="en-US"/>
              <a:pPr>
                <a:defRPr/>
              </a:pPr>
              <a:t>11/9/2019</a:t>
            </a:fld>
            <a:endParaRPr dirty="0"/>
          </a:p>
        </p:txBody>
      </p:sp>
      <p:sp>
        <p:nvSpPr>
          <p:cNvPr id="4" name="Footer Placeholder 3">
            <a:extLst>
              <a:ext uri="{FF2B5EF4-FFF2-40B4-BE49-F238E27FC236}">
                <a16:creationId xmlns:a16="http://schemas.microsoft.com/office/drawing/2014/main" id="{9F61C465-9911-449A-BD08-FF6D2674534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a:p>
        </p:txBody>
      </p:sp>
      <p:sp>
        <p:nvSpPr>
          <p:cNvPr id="5" name="Slide Number Placeholder 4">
            <a:extLst>
              <a:ext uri="{FF2B5EF4-FFF2-40B4-BE49-F238E27FC236}">
                <a16:creationId xmlns:a16="http://schemas.microsoft.com/office/drawing/2014/main" id="{02A161F7-7E46-429E-A620-BD34379E5863}"/>
              </a:ext>
            </a:extLst>
          </p:cNvPr>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7EADD62-8F7B-D04B-A279-1132F8CD20F0}" type="slidenum">
              <a:rPr/>
              <a:pPr>
                <a:defRPr/>
              </a:pPr>
              <a:t>‹#›</a:t>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9A4E68-4337-4928-A2EB-196853FDAEE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a:p>
        </p:txBody>
      </p:sp>
      <p:sp>
        <p:nvSpPr>
          <p:cNvPr id="3" name="Date Placeholder 2">
            <a:extLst>
              <a:ext uri="{FF2B5EF4-FFF2-40B4-BE49-F238E27FC236}">
                <a16:creationId xmlns:a16="http://schemas.microsoft.com/office/drawing/2014/main" id="{A981DE61-768A-4466-858D-7B8A1BB300B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B1B85F4-8072-2547-ABCB-7AE775BCBBD0}" type="datetimeFigureOut">
              <a:rPr lang="en-US"/>
              <a:pPr>
                <a:defRPr/>
              </a:pPr>
              <a:t>11/9/2019</a:t>
            </a:fld>
            <a:endParaRPr dirty="0"/>
          </a:p>
        </p:txBody>
      </p:sp>
      <p:sp>
        <p:nvSpPr>
          <p:cNvPr id="4" name="Slide Image Placeholder 3">
            <a:extLst>
              <a:ext uri="{FF2B5EF4-FFF2-40B4-BE49-F238E27FC236}">
                <a16:creationId xmlns:a16="http://schemas.microsoft.com/office/drawing/2014/main" id="{26EA7208-E0FD-4222-AE61-4E5E2AD8423F}"/>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noProof="0" dirty="0"/>
          </a:p>
        </p:txBody>
      </p:sp>
      <p:sp>
        <p:nvSpPr>
          <p:cNvPr id="5" name="Notes Placeholder 4">
            <a:extLst>
              <a:ext uri="{FF2B5EF4-FFF2-40B4-BE49-F238E27FC236}">
                <a16:creationId xmlns:a16="http://schemas.microsoft.com/office/drawing/2014/main" id="{E4102F51-750F-41E9-AF0D-92DB9837E09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noProof="0"/>
              <a:t>Click to edit Master text styles</a:t>
            </a:r>
          </a:p>
          <a:p>
            <a:pPr lvl="1"/>
            <a:r>
              <a:rPr noProof="0"/>
              <a:t>Second level</a:t>
            </a:r>
          </a:p>
          <a:p>
            <a:pPr lvl="2"/>
            <a:r>
              <a:rPr noProof="0"/>
              <a:t>Third level</a:t>
            </a:r>
          </a:p>
          <a:p>
            <a:pPr lvl="3"/>
            <a:r>
              <a:rPr noProof="0"/>
              <a:t>Fourth level</a:t>
            </a:r>
          </a:p>
          <a:p>
            <a:pPr lvl="4"/>
            <a:r>
              <a:rPr noProof="0"/>
              <a:t>Fifth level</a:t>
            </a:r>
          </a:p>
        </p:txBody>
      </p:sp>
      <p:sp>
        <p:nvSpPr>
          <p:cNvPr id="6" name="Footer Placeholder 5">
            <a:extLst>
              <a:ext uri="{FF2B5EF4-FFF2-40B4-BE49-F238E27FC236}">
                <a16:creationId xmlns:a16="http://schemas.microsoft.com/office/drawing/2014/main" id="{392D7FD7-01B8-4651-8255-85D48ACA33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a:p>
        </p:txBody>
      </p:sp>
      <p:sp>
        <p:nvSpPr>
          <p:cNvPr id="7" name="Slide Number Placeholder 6">
            <a:extLst>
              <a:ext uri="{FF2B5EF4-FFF2-40B4-BE49-F238E27FC236}">
                <a16:creationId xmlns:a16="http://schemas.microsoft.com/office/drawing/2014/main" id="{DF4B8137-3EA8-4C79-B590-877BCEBE1261}"/>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FABBEC29-CF37-8043-A27B-5390E77028BF}" type="slidenum">
              <a:rPr/>
              <a:pPr>
                <a:defRPr/>
              </a:pPr>
              <a:t>‹#›</a:t>
            </a:fld>
            <a:endParaRP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8C8-F059-DF48-A387-721503FACCE8}"/>
              </a:ext>
            </a:extLst>
          </p:cNvPr>
          <p:cNvSpPr>
            <a:spLocks noGrp="1"/>
          </p:cNvSpPr>
          <p:nvPr>
            <p:ph type="ctrTitle"/>
          </p:nvPr>
        </p:nvSpPr>
        <p:spPr>
          <a:xfrm>
            <a:off x="1502696" y="2181557"/>
            <a:ext cx="9144000" cy="1247443"/>
          </a:xfrm>
        </p:spPr>
        <p:txBody>
          <a:bodyPr anchor="b">
            <a:normAutofit/>
          </a:bodyPr>
          <a:lstStyle>
            <a:lvl1pPr algn="ctr">
              <a:defRPr sz="4800" b="1" i="0">
                <a:latin typeface="Times New Roman" panose="02020603050405020304" pitchFamily="18" charset="0"/>
                <a:cs typeface="Times New Roman" panose="02020603050405020304" pitchFamily="18"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1502696" y="1340768"/>
            <a:ext cx="9144000" cy="835074"/>
          </a:xfrm>
        </p:spPr>
        <p:txBody>
          <a:bodyPr>
            <a:normAutofit/>
          </a:bodyPr>
          <a:lstStyle>
            <a:lvl1pPr marL="0" indent="0" algn="ctr">
              <a:buNone/>
              <a:defRPr sz="3600" b="0" i="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6" name="Text Placeholder 15">
            <a:extLst>
              <a:ext uri="{FF2B5EF4-FFF2-40B4-BE49-F238E27FC236}">
                <a16:creationId xmlns:a16="http://schemas.microsoft.com/office/drawing/2014/main" id="{E7752B1E-197B-B04B-84D6-1337D1B7A6D3}"/>
              </a:ext>
            </a:extLst>
          </p:cNvPr>
          <p:cNvSpPr>
            <a:spLocks noGrp="1"/>
          </p:cNvSpPr>
          <p:nvPr>
            <p:ph type="body" sz="quarter" idx="13"/>
          </p:nvPr>
        </p:nvSpPr>
        <p:spPr>
          <a:xfrm>
            <a:off x="4145883" y="3645024"/>
            <a:ext cx="3857625" cy="719137"/>
          </a:xfrm>
        </p:spPr>
        <p:txBody>
          <a:bodyPr>
            <a:noAutofit/>
          </a:bodyPr>
          <a:lstStyle>
            <a:lvl1pPr marL="0" indent="0">
              <a:buNone/>
              <a:defRPr sz="2400" b="0" i="0">
                <a:latin typeface="Times New Roman" panose="02020603050405020304" pitchFamily="18" charset="0"/>
                <a:cs typeface="Times New Roman" panose="02020603050405020304" pitchFamily="18" charset="0"/>
              </a:defRPr>
            </a:lvl1pPr>
          </a:lstStyle>
          <a:p>
            <a:pPr lvl="0"/>
            <a:r>
              <a:rPr lang="en-GB" dirty="0"/>
              <a:t>Click to edit Master text styles</a:t>
            </a:r>
          </a:p>
        </p:txBody>
      </p:sp>
      <p:sp>
        <p:nvSpPr>
          <p:cNvPr id="5" name="Date Placeholder 3">
            <a:extLst>
              <a:ext uri="{FF2B5EF4-FFF2-40B4-BE49-F238E27FC236}">
                <a16:creationId xmlns:a16="http://schemas.microsoft.com/office/drawing/2014/main" id="{92B67C48-6650-B44A-AD8C-20A93DC29C8E}"/>
              </a:ext>
            </a:extLst>
          </p:cNvPr>
          <p:cNvSpPr>
            <a:spLocks noGrp="1"/>
          </p:cNvSpPr>
          <p:nvPr>
            <p:ph type="dt" sz="half" idx="14"/>
          </p:nvPr>
        </p:nvSpPr>
        <p:spPr/>
        <p:txBody>
          <a:bodyPr/>
          <a:lstStyle>
            <a:lvl1pPr>
              <a:defRPr/>
            </a:lvl1pPr>
          </a:lstStyle>
          <a:p>
            <a:pPr>
              <a:defRPr/>
            </a:pPr>
            <a:fld id="{7C6BD67B-BBF1-DC4D-BF05-98D695052BD1}" type="datetimeFigureOut">
              <a:rPr lang="en-US"/>
              <a:pPr>
                <a:defRPr/>
              </a:pPr>
              <a:t>11/9/2019</a:t>
            </a:fld>
            <a:endParaRPr lang="en-US" dirty="0"/>
          </a:p>
        </p:txBody>
      </p:sp>
      <p:sp>
        <p:nvSpPr>
          <p:cNvPr id="6" name="Footer Placeholder 4">
            <a:extLst>
              <a:ext uri="{FF2B5EF4-FFF2-40B4-BE49-F238E27FC236}">
                <a16:creationId xmlns:a16="http://schemas.microsoft.com/office/drawing/2014/main" id="{1EC45779-2F16-9047-AAD0-4B08E818E062}"/>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3E0D35F-64F9-A64C-A435-0663C312F990}"/>
              </a:ext>
            </a:extLst>
          </p:cNvPr>
          <p:cNvSpPr>
            <a:spLocks noGrp="1"/>
          </p:cNvSpPr>
          <p:nvPr>
            <p:ph type="sldNum" sz="quarter" idx="16"/>
          </p:nvPr>
        </p:nvSpPr>
        <p:spPr/>
        <p:txBody>
          <a:bodyPr/>
          <a:lstStyle>
            <a:lvl1pPr>
              <a:defRPr/>
            </a:lvl1pPr>
          </a:lstStyle>
          <a:p>
            <a:pPr>
              <a:defRPr/>
            </a:pPr>
            <a:fld id="{B9B7795A-7AB0-264F-8837-E8371EF33071}" type="slidenum">
              <a:rPr lang="en-US"/>
              <a:pPr>
                <a:defRPr/>
              </a:pPr>
              <a:t>‹#›</a:t>
            </a:fld>
            <a:endParaRPr lang="en-US" dirty="0"/>
          </a:p>
        </p:txBody>
      </p:sp>
    </p:spTree>
    <p:extLst>
      <p:ext uri="{BB962C8B-B14F-4D97-AF65-F5344CB8AC3E}">
        <p14:creationId xmlns:p14="http://schemas.microsoft.com/office/powerpoint/2010/main" val="16590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CAFAE3-A71D-3C44-8B9E-E7D034292085}"/>
              </a:ext>
            </a:extLst>
          </p:cNvPr>
          <p:cNvSpPr>
            <a:spLocks noGrp="1"/>
          </p:cNvSpPr>
          <p:nvPr>
            <p:ph idx="1"/>
          </p:nvPr>
        </p:nvSpPr>
        <p:spPr>
          <a:xfrm>
            <a:off x="838200" y="1825625"/>
            <a:ext cx="10515600" cy="811287"/>
          </a:xfrm>
        </p:spPr>
        <p:txBody>
          <a:bodyPr/>
          <a:lstStyle>
            <a:lvl1pPr marL="0" indent="0" algn="ctr">
              <a:buNone/>
              <a:defRPr sz="4500" b="1" i="0">
                <a:solidFill>
                  <a:srgbClr val="002060"/>
                </a:solidFill>
                <a:latin typeface="Times New Roman" panose="02020603050405020304" pitchFamily="18" charset="0"/>
                <a:cs typeface="Times New Roman" panose="02020603050405020304" pitchFamily="18" charset="0"/>
              </a:defRPr>
            </a:lvl1pPr>
          </a:lstStyle>
          <a:p>
            <a:pPr lvl="0"/>
            <a:r>
              <a:rPr lang="en-GB"/>
              <a:t>Click to edit Master text styles</a:t>
            </a:r>
          </a:p>
        </p:txBody>
      </p:sp>
    </p:spTree>
    <p:extLst>
      <p:ext uri="{BB962C8B-B14F-4D97-AF65-F5344CB8AC3E}">
        <p14:creationId xmlns:p14="http://schemas.microsoft.com/office/powerpoint/2010/main" val="311532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lined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8C8-F059-DF48-A387-721503FACCE8}"/>
              </a:ext>
            </a:extLst>
          </p:cNvPr>
          <p:cNvSpPr>
            <a:spLocks noGrp="1"/>
          </p:cNvSpPr>
          <p:nvPr>
            <p:ph type="ctrTitle"/>
          </p:nvPr>
        </p:nvSpPr>
        <p:spPr>
          <a:xfrm>
            <a:off x="1502696" y="2181557"/>
            <a:ext cx="9144000" cy="1247443"/>
          </a:xfrm>
        </p:spPr>
        <p:txBody>
          <a:bodyPr anchor="b">
            <a:normAutofit/>
          </a:bodyPr>
          <a:lstStyle>
            <a:lvl1pPr algn="ctr">
              <a:defRPr sz="4500" b="0" i="0">
                <a:latin typeface="Helvetica" pitchFamily="2" charset="0"/>
                <a:cs typeface="Times New Roman" panose="02020603050405020304" pitchFamily="18"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1502696" y="1340768"/>
            <a:ext cx="9144000" cy="835074"/>
          </a:xfrm>
        </p:spPr>
        <p:txBody>
          <a:bodyPr>
            <a:normAutofit/>
          </a:bodyPr>
          <a:lstStyle>
            <a:lvl1pPr marL="0" indent="0" algn="ctr">
              <a:buNone/>
              <a:defRPr sz="4500" b="1" i="0" u="sng">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6" name="Text Placeholder 15">
            <a:extLst>
              <a:ext uri="{FF2B5EF4-FFF2-40B4-BE49-F238E27FC236}">
                <a16:creationId xmlns:a16="http://schemas.microsoft.com/office/drawing/2014/main" id="{E7752B1E-197B-B04B-84D6-1337D1B7A6D3}"/>
              </a:ext>
            </a:extLst>
          </p:cNvPr>
          <p:cNvSpPr>
            <a:spLocks noGrp="1"/>
          </p:cNvSpPr>
          <p:nvPr>
            <p:ph type="body" sz="quarter" idx="13"/>
          </p:nvPr>
        </p:nvSpPr>
        <p:spPr>
          <a:xfrm>
            <a:off x="4145883" y="3645024"/>
            <a:ext cx="3857625" cy="719137"/>
          </a:xfrm>
        </p:spPr>
        <p:txBody>
          <a:bodyPr>
            <a:noAutofit/>
          </a:bodyPr>
          <a:lstStyle>
            <a:lvl1pPr marL="0" indent="0">
              <a:buNone/>
              <a:defRPr sz="3600" b="0" i="0">
                <a:latin typeface="Times New Roman" panose="02020603050405020304" pitchFamily="18" charset="0"/>
                <a:cs typeface="Times New Roman" panose="02020603050405020304" pitchFamily="18" charset="0"/>
              </a:defRPr>
            </a:lvl1pPr>
          </a:lstStyle>
          <a:p>
            <a:pPr lvl="0"/>
            <a:r>
              <a:rPr lang="en-GB" dirty="0"/>
              <a:t>Click to edit Master text styles</a:t>
            </a:r>
          </a:p>
        </p:txBody>
      </p:sp>
      <p:sp>
        <p:nvSpPr>
          <p:cNvPr id="5" name="Date Placeholder 3">
            <a:extLst>
              <a:ext uri="{FF2B5EF4-FFF2-40B4-BE49-F238E27FC236}">
                <a16:creationId xmlns:a16="http://schemas.microsoft.com/office/drawing/2014/main" id="{A86B264C-300F-B54F-9BC1-E13AF78A1675}"/>
              </a:ext>
            </a:extLst>
          </p:cNvPr>
          <p:cNvSpPr>
            <a:spLocks noGrp="1"/>
          </p:cNvSpPr>
          <p:nvPr>
            <p:ph type="dt" sz="half" idx="14"/>
          </p:nvPr>
        </p:nvSpPr>
        <p:spPr/>
        <p:txBody>
          <a:bodyPr/>
          <a:lstStyle>
            <a:lvl1pPr>
              <a:defRPr/>
            </a:lvl1pPr>
          </a:lstStyle>
          <a:p>
            <a:pPr>
              <a:defRPr/>
            </a:pPr>
            <a:fld id="{A5559383-65D2-A74B-939C-363EF9E4BDBA}" type="datetimeFigureOut">
              <a:rPr lang="en-US"/>
              <a:pPr>
                <a:defRPr/>
              </a:pPr>
              <a:t>11/9/2019</a:t>
            </a:fld>
            <a:endParaRPr lang="en-US" dirty="0"/>
          </a:p>
        </p:txBody>
      </p:sp>
      <p:sp>
        <p:nvSpPr>
          <p:cNvPr id="6" name="Footer Placeholder 4">
            <a:extLst>
              <a:ext uri="{FF2B5EF4-FFF2-40B4-BE49-F238E27FC236}">
                <a16:creationId xmlns:a16="http://schemas.microsoft.com/office/drawing/2014/main" id="{BC76BD88-EB7D-7D4E-B903-0847F56F5994}"/>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A06E4C1-C834-EC4D-86CE-7D21EAC3DAD7}"/>
              </a:ext>
            </a:extLst>
          </p:cNvPr>
          <p:cNvSpPr>
            <a:spLocks noGrp="1"/>
          </p:cNvSpPr>
          <p:nvPr>
            <p:ph type="sldNum" sz="quarter" idx="16"/>
          </p:nvPr>
        </p:nvSpPr>
        <p:spPr/>
        <p:txBody>
          <a:bodyPr/>
          <a:lstStyle>
            <a:lvl1pPr>
              <a:defRPr/>
            </a:lvl1pPr>
          </a:lstStyle>
          <a:p>
            <a:pPr>
              <a:defRPr/>
            </a:pPr>
            <a:fld id="{13E109FC-F0E8-1440-BCD3-18DBB46773C3}" type="slidenum">
              <a:rPr lang="en-US"/>
              <a:pPr>
                <a:defRPr/>
              </a:pPr>
              <a:t>‹#›</a:t>
            </a:fld>
            <a:endParaRPr lang="en-US" dirty="0"/>
          </a:p>
        </p:txBody>
      </p:sp>
    </p:spTree>
    <p:extLst>
      <p:ext uri="{BB962C8B-B14F-4D97-AF65-F5344CB8AC3E}">
        <p14:creationId xmlns:p14="http://schemas.microsoft.com/office/powerpoint/2010/main" val="49951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alic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8C8-F059-DF48-A387-721503FACCE8}"/>
              </a:ext>
            </a:extLst>
          </p:cNvPr>
          <p:cNvSpPr>
            <a:spLocks noGrp="1"/>
          </p:cNvSpPr>
          <p:nvPr>
            <p:ph type="ctrTitle"/>
          </p:nvPr>
        </p:nvSpPr>
        <p:spPr>
          <a:xfrm>
            <a:off x="2856656" y="2757621"/>
            <a:ext cx="7055768" cy="1247443"/>
          </a:xfrm>
        </p:spPr>
        <p:txBody>
          <a:bodyPr anchor="b">
            <a:normAutofit/>
          </a:bodyPr>
          <a:lstStyle>
            <a:lvl1pPr algn="l">
              <a:defRPr sz="3000" b="0" i="0">
                <a:latin typeface="Times New Roman" panose="02020603050405020304" pitchFamily="18" charset="0"/>
                <a:cs typeface="Times New Roman" panose="02020603050405020304" pitchFamily="18"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2856656" y="1931472"/>
            <a:ext cx="7055768" cy="835074"/>
          </a:xfrm>
        </p:spPr>
        <p:txBody>
          <a:bodyPr>
            <a:normAutofit/>
          </a:bodyPr>
          <a:lstStyle>
            <a:lvl1pPr marL="0" indent="0" algn="l">
              <a:buNone/>
              <a:defRPr sz="3000" b="1" i="1" u="none">
                <a:solidFill>
                  <a:srgbClr val="002060"/>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C08906C-AAC4-DD42-9B1C-FE8E79AE41FF}"/>
              </a:ext>
            </a:extLst>
          </p:cNvPr>
          <p:cNvSpPr>
            <a:spLocks noGrp="1"/>
          </p:cNvSpPr>
          <p:nvPr>
            <p:ph type="dt" sz="half" idx="10"/>
          </p:nvPr>
        </p:nvSpPr>
        <p:spPr/>
        <p:txBody>
          <a:bodyPr/>
          <a:lstStyle>
            <a:lvl1pPr>
              <a:defRPr/>
            </a:lvl1pPr>
          </a:lstStyle>
          <a:p>
            <a:pPr>
              <a:defRPr/>
            </a:pPr>
            <a:fld id="{DC4E6FA7-54DB-F844-BCC6-BB09C1DA70AD}" type="datetimeFigureOut">
              <a:rPr lang="en-US"/>
              <a:pPr>
                <a:defRPr/>
              </a:pPr>
              <a:t>11/9/2019</a:t>
            </a:fld>
            <a:endParaRPr lang="en-US" dirty="0"/>
          </a:p>
        </p:txBody>
      </p:sp>
      <p:sp>
        <p:nvSpPr>
          <p:cNvPr id="5" name="Footer Placeholder 4">
            <a:extLst>
              <a:ext uri="{FF2B5EF4-FFF2-40B4-BE49-F238E27FC236}">
                <a16:creationId xmlns:a16="http://schemas.microsoft.com/office/drawing/2014/main" id="{1CD258A7-03F7-6744-B5EF-DF938556BB4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2819DF-09CC-A84A-9686-59BAF4AD8847}"/>
              </a:ext>
            </a:extLst>
          </p:cNvPr>
          <p:cNvSpPr>
            <a:spLocks noGrp="1"/>
          </p:cNvSpPr>
          <p:nvPr>
            <p:ph type="sldNum" sz="quarter" idx="12"/>
          </p:nvPr>
        </p:nvSpPr>
        <p:spPr/>
        <p:txBody>
          <a:bodyPr/>
          <a:lstStyle>
            <a:lvl1pPr>
              <a:defRPr/>
            </a:lvl1pPr>
          </a:lstStyle>
          <a:p>
            <a:pPr>
              <a:defRPr/>
            </a:pPr>
            <a:fld id="{4FA87586-AC3C-B246-9683-879DFAB563AC}" type="slidenum">
              <a:rPr lang="en-US"/>
              <a:pPr>
                <a:defRPr/>
              </a:pPr>
              <a:t>‹#›</a:t>
            </a:fld>
            <a:endParaRPr lang="en-US" dirty="0"/>
          </a:p>
        </p:txBody>
      </p:sp>
    </p:spTree>
    <p:extLst>
      <p:ext uri="{BB962C8B-B14F-4D97-AF65-F5344CB8AC3E}">
        <p14:creationId xmlns:p14="http://schemas.microsoft.com/office/powerpoint/2010/main" val="94427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line headin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2240699" y="1916832"/>
            <a:ext cx="8351912" cy="849456"/>
          </a:xfrm>
        </p:spPr>
        <p:txBody>
          <a:bodyPr>
            <a:noAutofit/>
          </a:bodyPr>
          <a:lstStyle>
            <a:lvl1pPr marL="0" indent="0" algn="ctr">
              <a:buNone/>
              <a:defRPr sz="4500" b="1" i="0" u="none">
                <a:solidFill>
                  <a:srgbClr val="002060"/>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FF532A4C-3A38-6649-97E8-460F25818DDB}"/>
              </a:ext>
            </a:extLst>
          </p:cNvPr>
          <p:cNvSpPr>
            <a:spLocks noGrp="1"/>
          </p:cNvSpPr>
          <p:nvPr>
            <p:ph type="dt" sz="half" idx="10"/>
          </p:nvPr>
        </p:nvSpPr>
        <p:spPr/>
        <p:txBody>
          <a:bodyPr/>
          <a:lstStyle>
            <a:lvl1pPr>
              <a:defRPr/>
            </a:lvl1pPr>
          </a:lstStyle>
          <a:p>
            <a:pPr>
              <a:defRPr/>
            </a:pPr>
            <a:fld id="{2938A709-AF89-CD42-B7E3-0D3118FA8801}" type="datetimeFigureOut">
              <a:rPr lang="en-US"/>
              <a:pPr>
                <a:defRPr/>
              </a:pPr>
              <a:t>11/9/2019</a:t>
            </a:fld>
            <a:endParaRPr lang="en-US" dirty="0"/>
          </a:p>
        </p:txBody>
      </p:sp>
      <p:sp>
        <p:nvSpPr>
          <p:cNvPr id="5" name="Footer Placeholder 4">
            <a:extLst>
              <a:ext uri="{FF2B5EF4-FFF2-40B4-BE49-F238E27FC236}">
                <a16:creationId xmlns:a16="http://schemas.microsoft.com/office/drawing/2014/main" id="{3A816B79-535D-624B-B456-278AE2AF62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8E4E39-87A6-4147-90FB-3F8D8880EF31}"/>
              </a:ext>
            </a:extLst>
          </p:cNvPr>
          <p:cNvSpPr>
            <a:spLocks noGrp="1"/>
          </p:cNvSpPr>
          <p:nvPr>
            <p:ph type="sldNum" sz="quarter" idx="12"/>
          </p:nvPr>
        </p:nvSpPr>
        <p:spPr/>
        <p:txBody>
          <a:bodyPr/>
          <a:lstStyle>
            <a:lvl1pPr>
              <a:defRPr/>
            </a:lvl1pPr>
          </a:lstStyle>
          <a:p>
            <a:pPr>
              <a:defRPr/>
            </a:pPr>
            <a:fld id="{999717C7-7A09-E347-9D7E-285245CD913E}" type="slidenum">
              <a:rPr lang="en-US"/>
              <a:pPr>
                <a:defRPr/>
              </a:pPr>
              <a:t>‹#›</a:t>
            </a:fld>
            <a:endParaRPr lang="en-US" dirty="0"/>
          </a:p>
        </p:txBody>
      </p:sp>
    </p:spTree>
    <p:extLst>
      <p:ext uri="{BB962C8B-B14F-4D97-AF65-F5344CB8AC3E}">
        <p14:creationId xmlns:p14="http://schemas.microsoft.com/office/powerpoint/2010/main" val="233883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der Reader Congreg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8C8-F059-DF48-A387-721503FACCE8}"/>
              </a:ext>
            </a:extLst>
          </p:cNvPr>
          <p:cNvSpPr>
            <a:spLocks noGrp="1"/>
          </p:cNvSpPr>
          <p:nvPr>
            <p:ph type="ctrTitle"/>
          </p:nvPr>
        </p:nvSpPr>
        <p:spPr>
          <a:xfrm>
            <a:off x="2856656" y="2924935"/>
            <a:ext cx="7055768" cy="912813"/>
          </a:xfrm>
        </p:spPr>
        <p:txBody>
          <a:bodyPr anchor="b">
            <a:normAutofit/>
          </a:bodyPr>
          <a:lstStyle>
            <a:lvl1pPr algn="l">
              <a:lnSpc>
                <a:spcPct val="100000"/>
              </a:lnSpc>
              <a:defRPr sz="3300" b="1" i="0">
                <a:solidFill>
                  <a:srgbClr val="002060"/>
                </a:solidFill>
                <a:latin typeface="Times New Roman" panose="02020603050405020304" pitchFamily="18" charset="0"/>
                <a:cs typeface="Times New Roman" panose="02020603050405020304" pitchFamily="18"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2856656" y="1844675"/>
            <a:ext cx="7055768" cy="912813"/>
          </a:xfrm>
        </p:spPr>
        <p:txBody>
          <a:bodyPr>
            <a:normAutofit/>
          </a:bodyPr>
          <a:lstStyle>
            <a:lvl1pPr marL="0" indent="0" algn="l">
              <a:lnSpc>
                <a:spcPct val="100000"/>
              </a:lnSpc>
              <a:buNone/>
              <a:defRPr sz="3300" b="0" i="0" u="none">
                <a:solidFill>
                  <a:schemeClr val="tx1"/>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8" name="Text Placeholder 7">
            <a:extLst>
              <a:ext uri="{FF2B5EF4-FFF2-40B4-BE49-F238E27FC236}">
                <a16:creationId xmlns:a16="http://schemas.microsoft.com/office/drawing/2014/main" id="{B5D7E897-8001-4745-B8F1-D5CB130403D7}"/>
              </a:ext>
            </a:extLst>
          </p:cNvPr>
          <p:cNvSpPr>
            <a:spLocks noGrp="1"/>
          </p:cNvSpPr>
          <p:nvPr>
            <p:ph type="body" sz="quarter" idx="17"/>
          </p:nvPr>
        </p:nvSpPr>
        <p:spPr>
          <a:xfrm>
            <a:off x="1847850" y="1844675"/>
            <a:ext cx="863600" cy="912813"/>
          </a:xfrm>
        </p:spPr>
        <p:txBody>
          <a:bodyPr/>
          <a:lstStyle>
            <a:lvl1pPr marL="0" indent="0">
              <a:buNone/>
              <a:defRPr sz="3300">
                <a:solidFill>
                  <a:srgbClr val="8A7013"/>
                </a:solidFill>
                <a:latin typeface="Times New Roman" panose="02020603050405020304" pitchFamily="18" charset="0"/>
                <a:cs typeface="Times New Roman" panose="02020603050405020304" pitchFamily="18" charset="0"/>
              </a:defRPr>
            </a:lvl1pPr>
          </a:lstStyle>
          <a:p>
            <a:pPr lvl="0"/>
            <a:r>
              <a:rPr lang="en-GB"/>
              <a:t>Click to edit Master text styles</a:t>
            </a:r>
          </a:p>
        </p:txBody>
      </p:sp>
      <p:sp>
        <p:nvSpPr>
          <p:cNvPr id="9" name="Text Placeholder 7">
            <a:extLst>
              <a:ext uri="{FF2B5EF4-FFF2-40B4-BE49-F238E27FC236}">
                <a16:creationId xmlns:a16="http://schemas.microsoft.com/office/drawing/2014/main" id="{B50C0CB4-5E6E-174E-8E18-5F32CE96D1C5}"/>
              </a:ext>
            </a:extLst>
          </p:cNvPr>
          <p:cNvSpPr>
            <a:spLocks noGrp="1"/>
          </p:cNvSpPr>
          <p:nvPr>
            <p:ph type="body" sz="quarter" idx="18"/>
          </p:nvPr>
        </p:nvSpPr>
        <p:spPr>
          <a:xfrm>
            <a:off x="1847850" y="2924935"/>
            <a:ext cx="863600" cy="912813"/>
          </a:xfrm>
        </p:spPr>
        <p:txBody>
          <a:bodyPr/>
          <a:lstStyle>
            <a:lvl1pPr marL="0" indent="0">
              <a:buNone/>
              <a:defRPr sz="3300">
                <a:solidFill>
                  <a:srgbClr val="8A7013"/>
                </a:solidFill>
                <a:latin typeface="Times New Roman" panose="02020603050405020304" pitchFamily="18" charset="0"/>
                <a:cs typeface="Times New Roman" panose="02020603050405020304" pitchFamily="18" charset="0"/>
              </a:defRPr>
            </a:lvl1pPr>
          </a:lstStyle>
          <a:p>
            <a:pPr lvl="0"/>
            <a:r>
              <a:rPr lang="en-GB"/>
              <a:t>Click to edit Master text styles</a:t>
            </a:r>
          </a:p>
        </p:txBody>
      </p:sp>
      <p:sp>
        <p:nvSpPr>
          <p:cNvPr id="6" name="Date Placeholder 3">
            <a:extLst>
              <a:ext uri="{FF2B5EF4-FFF2-40B4-BE49-F238E27FC236}">
                <a16:creationId xmlns:a16="http://schemas.microsoft.com/office/drawing/2014/main" id="{EBD1EA09-A061-8042-8E98-4691F5531C55}"/>
              </a:ext>
            </a:extLst>
          </p:cNvPr>
          <p:cNvSpPr>
            <a:spLocks noGrp="1"/>
          </p:cNvSpPr>
          <p:nvPr>
            <p:ph type="dt" sz="half" idx="19"/>
          </p:nvPr>
        </p:nvSpPr>
        <p:spPr/>
        <p:txBody>
          <a:bodyPr/>
          <a:lstStyle>
            <a:lvl1pPr>
              <a:defRPr/>
            </a:lvl1pPr>
          </a:lstStyle>
          <a:p>
            <a:pPr>
              <a:defRPr/>
            </a:pPr>
            <a:fld id="{8D38678A-9556-0D48-AE3E-D0AA2C8B068E}" type="datetimeFigureOut">
              <a:rPr lang="en-US"/>
              <a:pPr>
                <a:defRPr/>
              </a:pPr>
              <a:t>11/9/2019</a:t>
            </a:fld>
            <a:endParaRPr lang="en-US" dirty="0"/>
          </a:p>
        </p:txBody>
      </p:sp>
      <p:sp>
        <p:nvSpPr>
          <p:cNvPr id="7" name="Footer Placeholder 4">
            <a:extLst>
              <a:ext uri="{FF2B5EF4-FFF2-40B4-BE49-F238E27FC236}">
                <a16:creationId xmlns:a16="http://schemas.microsoft.com/office/drawing/2014/main" id="{A233D872-2877-E04F-A574-CFDE01B900AA}"/>
              </a:ext>
            </a:extLst>
          </p:cNvPr>
          <p:cNvSpPr>
            <a:spLocks noGrp="1"/>
          </p:cNvSpPr>
          <p:nvPr>
            <p:ph type="ftr" sz="quarter" idx="20"/>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5C74F5EF-BC0A-5B4A-AFE0-94CF27BA6ACB}"/>
              </a:ext>
            </a:extLst>
          </p:cNvPr>
          <p:cNvSpPr>
            <a:spLocks noGrp="1"/>
          </p:cNvSpPr>
          <p:nvPr>
            <p:ph type="sldNum" sz="quarter" idx="21"/>
          </p:nvPr>
        </p:nvSpPr>
        <p:spPr/>
        <p:txBody>
          <a:bodyPr/>
          <a:lstStyle>
            <a:lvl1pPr>
              <a:defRPr/>
            </a:lvl1pPr>
          </a:lstStyle>
          <a:p>
            <a:pPr>
              <a:defRPr/>
            </a:pPr>
            <a:fld id="{94FEBE8A-D7D6-5847-AACF-C330DF3AA0BB}" type="slidenum">
              <a:rPr lang="en-US"/>
              <a:pPr>
                <a:defRPr/>
              </a:pPr>
              <a:t>‹#›</a:t>
            </a:fld>
            <a:endParaRPr lang="en-US" dirty="0"/>
          </a:p>
        </p:txBody>
      </p:sp>
    </p:spTree>
    <p:extLst>
      <p:ext uri="{BB962C8B-B14F-4D97-AF65-F5344CB8AC3E}">
        <p14:creationId xmlns:p14="http://schemas.microsoft.com/office/powerpoint/2010/main" val="52388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and ver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8C8-F059-DF48-A387-721503FACCE8}"/>
              </a:ext>
            </a:extLst>
          </p:cNvPr>
          <p:cNvSpPr>
            <a:spLocks noGrp="1"/>
          </p:cNvSpPr>
          <p:nvPr>
            <p:ph type="ctrTitle"/>
          </p:nvPr>
        </p:nvSpPr>
        <p:spPr>
          <a:xfrm>
            <a:off x="2856656" y="2757621"/>
            <a:ext cx="7055768" cy="1247443"/>
          </a:xfrm>
        </p:spPr>
        <p:txBody>
          <a:bodyPr anchor="b">
            <a:normAutofit/>
          </a:bodyPr>
          <a:lstStyle>
            <a:lvl1pPr algn="ctr">
              <a:defRPr sz="3300" b="0" i="0">
                <a:latin typeface="Times New Roman" panose="02020603050405020304" pitchFamily="18" charset="0"/>
                <a:cs typeface="Times New Roman" panose="02020603050405020304" pitchFamily="18" charset="0"/>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5812255A-9FD7-5241-9FDF-4379ECB704E4}"/>
              </a:ext>
            </a:extLst>
          </p:cNvPr>
          <p:cNvSpPr>
            <a:spLocks noGrp="1"/>
          </p:cNvSpPr>
          <p:nvPr>
            <p:ph type="subTitle" idx="1"/>
          </p:nvPr>
        </p:nvSpPr>
        <p:spPr>
          <a:xfrm>
            <a:off x="2856656" y="1931472"/>
            <a:ext cx="7055768" cy="835074"/>
          </a:xfrm>
        </p:spPr>
        <p:txBody>
          <a:bodyPr>
            <a:noAutofit/>
          </a:bodyPr>
          <a:lstStyle>
            <a:lvl1pPr marL="0" indent="0" algn="ctr">
              <a:buNone/>
              <a:defRPr sz="4500" b="0" i="0" u="none">
                <a:solidFill>
                  <a:srgbClr val="002060"/>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AC0687C8-0AFC-C348-9424-78922A24CA8A}"/>
              </a:ext>
            </a:extLst>
          </p:cNvPr>
          <p:cNvSpPr>
            <a:spLocks noGrp="1"/>
          </p:cNvSpPr>
          <p:nvPr>
            <p:ph type="dt" sz="half" idx="10"/>
          </p:nvPr>
        </p:nvSpPr>
        <p:spPr/>
        <p:txBody>
          <a:bodyPr/>
          <a:lstStyle>
            <a:lvl1pPr>
              <a:defRPr/>
            </a:lvl1pPr>
          </a:lstStyle>
          <a:p>
            <a:pPr>
              <a:defRPr/>
            </a:pPr>
            <a:fld id="{0994B3C8-D0CF-A740-BFB3-0C0919CC9688}" type="datetimeFigureOut">
              <a:rPr lang="en-US"/>
              <a:pPr>
                <a:defRPr/>
              </a:pPr>
              <a:t>11/9/2019</a:t>
            </a:fld>
            <a:endParaRPr lang="en-US" dirty="0"/>
          </a:p>
        </p:txBody>
      </p:sp>
      <p:sp>
        <p:nvSpPr>
          <p:cNvPr id="5" name="Footer Placeholder 4">
            <a:extLst>
              <a:ext uri="{FF2B5EF4-FFF2-40B4-BE49-F238E27FC236}">
                <a16:creationId xmlns:a16="http://schemas.microsoft.com/office/drawing/2014/main" id="{C6C794FE-B970-194D-96AA-87693EF005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9182B6-3F9A-034F-8819-8FE64FE7756C}"/>
              </a:ext>
            </a:extLst>
          </p:cNvPr>
          <p:cNvSpPr>
            <a:spLocks noGrp="1"/>
          </p:cNvSpPr>
          <p:nvPr>
            <p:ph type="sldNum" sz="quarter" idx="12"/>
          </p:nvPr>
        </p:nvSpPr>
        <p:spPr/>
        <p:txBody>
          <a:bodyPr/>
          <a:lstStyle>
            <a:lvl1pPr>
              <a:defRPr/>
            </a:lvl1pPr>
          </a:lstStyle>
          <a:p>
            <a:pPr>
              <a:defRPr/>
            </a:pPr>
            <a:fld id="{146C79EC-7AC8-E546-B0F1-9453D5716494}" type="slidenum">
              <a:rPr lang="en-US"/>
              <a:pPr>
                <a:defRPr/>
              </a:pPr>
              <a:t>‹#›</a:t>
            </a:fld>
            <a:endParaRPr lang="en-US" dirty="0"/>
          </a:p>
        </p:txBody>
      </p:sp>
    </p:spTree>
    <p:extLst>
      <p:ext uri="{BB962C8B-B14F-4D97-AF65-F5344CB8AC3E}">
        <p14:creationId xmlns:p14="http://schemas.microsoft.com/office/powerpoint/2010/main" val="235226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FE3DFE5-2608-E648-86F8-F8CE43CB1FF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4CCD21BF-CD83-CF41-8FFE-161BBBCB649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4BCE3831-7E73-6F45-9C28-7C2593ADA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473860C-36CA-114A-AF65-15B434DC3BC6}" type="datetimeFigureOut">
              <a:rPr lang="en-US"/>
              <a:pPr>
                <a:defRPr/>
              </a:pPr>
              <a:t>11/9/2019</a:t>
            </a:fld>
            <a:endParaRPr lang="en-US" dirty="0"/>
          </a:p>
        </p:txBody>
      </p:sp>
      <p:sp>
        <p:nvSpPr>
          <p:cNvPr id="5" name="Footer Placeholder 4">
            <a:extLst>
              <a:ext uri="{FF2B5EF4-FFF2-40B4-BE49-F238E27FC236}">
                <a16:creationId xmlns:a16="http://schemas.microsoft.com/office/drawing/2014/main" id="{F415BCF0-5C90-8C4C-B1BA-DD58E0AA3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88CE951-D1EA-B44B-BB8E-6548112919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7FB0A4-5964-7C40-AC4D-9084E9C4C7A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8" r:id="rId1"/>
    <p:sldLayoutId id="2147483804" r:id="rId2"/>
    <p:sldLayoutId id="2147483799" r:id="rId3"/>
    <p:sldLayoutId id="2147483800" r:id="rId4"/>
    <p:sldLayoutId id="2147483801" r:id="rId5"/>
    <p:sldLayoutId id="2147483802" r:id="rId6"/>
    <p:sldLayoutId id="2147483803" r:id="rId7"/>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4B73-4A97-014F-83C7-BA96DE4AC205}"/>
              </a:ext>
            </a:extLst>
          </p:cNvPr>
          <p:cNvSpPr>
            <a:spLocks noGrp="1"/>
          </p:cNvSpPr>
          <p:nvPr>
            <p:ph type="ctrTitle"/>
          </p:nvPr>
        </p:nvSpPr>
        <p:spPr>
          <a:xfrm>
            <a:off x="1503363" y="2181225"/>
            <a:ext cx="9144000" cy="1247775"/>
          </a:xfrm>
        </p:spPr>
        <p:txBody>
          <a:bodyPr rtlCol="0">
            <a:normAutofit fontScale="90000"/>
          </a:bodyPr>
          <a:lstStyle/>
          <a:p>
            <a:pPr eaLnBrk="1" fontAlgn="auto" hangingPunct="1">
              <a:spcAft>
                <a:spcPts val="0"/>
              </a:spcAft>
              <a:defRPr/>
            </a:pPr>
            <a:r>
              <a:rPr lang="en-US" dirty="0"/>
              <a:t>“They showed us unusual kindness”</a:t>
            </a:r>
          </a:p>
        </p:txBody>
      </p:sp>
      <p:sp>
        <p:nvSpPr>
          <p:cNvPr id="10242" name="Subtitle 2">
            <a:extLst>
              <a:ext uri="{FF2B5EF4-FFF2-40B4-BE49-F238E27FC236}">
                <a16:creationId xmlns:a16="http://schemas.microsoft.com/office/drawing/2014/main" id="{3472423E-9229-1444-B2E4-D0A93A265724}"/>
              </a:ext>
            </a:extLst>
          </p:cNvPr>
          <p:cNvSpPr>
            <a:spLocks noGrp="1" noChangeArrowheads="1"/>
          </p:cNvSpPr>
          <p:nvPr>
            <p:ph type="subTitle" idx="1"/>
          </p:nvPr>
        </p:nvSpPr>
        <p:spPr>
          <a:xfrm>
            <a:off x="1503363" y="1341438"/>
            <a:ext cx="9144000" cy="835025"/>
          </a:xfrm>
        </p:spPr>
        <p:txBody>
          <a:bodyPr/>
          <a:lstStyle/>
          <a:p>
            <a:pPr eaLnBrk="1" hangingPunct="1"/>
            <a:r>
              <a:rPr lang="en-US" altLang="en-US"/>
              <a:t>Week of Prayer for Christian Unity 2020</a:t>
            </a:r>
          </a:p>
          <a:p>
            <a:pPr eaLnBrk="1" hangingPunct="1"/>
            <a:endParaRPr lang="en-US" altLang="en-US"/>
          </a:p>
          <a:p>
            <a:pPr eaLnBrk="1" hangingPunct="1"/>
            <a:endParaRPr lang="en-US" altLang="en-US"/>
          </a:p>
        </p:txBody>
      </p:sp>
      <p:sp>
        <p:nvSpPr>
          <p:cNvPr id="10243" name="Text Placeholder 3">
            <a:extLst>
              <a:ext uri="{FF2B5EF4-FFF2-40B4-BE49-F238E27FC236}">
                <a16:creationId xmlns:a16="http://schemas.microsoft.com/office/drawing/2014/main" id="{878983AA-B63B-E745-9A15-32CFBA20D97D}"/>
              </a:ext>
            </a:extLst>
          </p:cNvPr>
          <p:cNvSpPr>
            <a:spLocks noGrp="1" noChangeArrowheads="1"/>
          </p:cNvSpPr>
          <p:nvPr>
            <p:ph type="body" sz="quarter" idx="13"/>
          </p:nvPr>
        </p:nvSpPr>
        <p:spPr>
          <a:xfrm>
            <a:off x="5154613" y="3644900"/>
            <a:ext cx="1949450" cy="719138"/>
          </a:xfrm>
        </p:spPr>
        <p:txBody>
          <a:bodyPr/>
          <a:lstStyle/>
          <a:p>
            <a:pPr eaLnBrk="1" hangingPunct="1"/>
            <a:r>
              <a:rPr lang="en-US" altLang="en-US"/>
              <a:t>(Acts 28:2)</a:t>
            </a:r>
          </a:p>
          <a:p>
            <a:pPr eaLnBrk="1" hangingPunct="1"/>
            <a:endParaRPr lang="en-US" altLang="en-US"/>
          </a:p>
          <a:p>
            <a:pPr eaLnBrk="1" hangingPunct="1"/>
            <a:endParaRPr lang="en-US" altLang="en-US"/>
          </a:p>
        </p:txBody>
      </p:sp>
      <p:pic>
        <p:nvPicPr>
          <p:cNvPr id="10244" name="Picture 3">
            <a:extLst>
              <a:ext uri="{FF2B5EF4-FFF2-40B4-BE49-F238E27FC236}">
                <a16:creationId xmlns:a16="http://schemas.microsoft.com/office/drawing/2014/main" id="{A5780F02-DF8D-A140-A4F8-B57938B1CD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91575" y="4887913"/>
            <a:ext cx="1876425"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1">
            <a:extLst>
              <a:ext uri="{FF2B5EF4-FFF2-40B4-BE49-F238E27FC236}">
                <a16:creationId xmlns:a16="http://schemas.microsoft.com/office/drawing/2014/main" id="{965B1F87-646D-424E-A04C-78825E1D7B99}"/>
              </a:ext>
            </a:extLst>
          </p:cNvPr>
          <p:cNvSpPr>
            <a:spLocks noGrp="1" noChangeArrowheads="1"/>
          </p:cNvSpPr>
          <p:nvPr>
            <p:ph type="subTitle" idx="1"/>
          </p:nvPr>
        </p:nvSpPr>
        <p:spPr>
          <a:xfrm>
            <a:off x="2239963" y="1916113"/>
            <a:ext cx="8353425" cy="850900"/>
          </a:xfrm>
        </p:spPr>
        <p:txBody>
          <a:bodyPr/>
          <a:lstStyle/>
          <a:p>
            <a:pPr eaLnBrk="1" hangingPunct="1"/>
            <a:r>
              <a:rPr lang="en-US" altLang="en-US"/>
              <a:t>Invocation of the Holy Spirit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ubtitle 2">
            <a:extLst>
              <a:ext uri="{FF2B5EF4-FFF2-40B4-BE49-F238E27FC236}">
                <a16:creationId xmlns:a16="http://schemas.microsoft.com/office/drawing/2014/main" id="{F336E52E-EB77-9143-A40C-4262BB9B770A}"/>
              </a:ext>
            </a:extLst>
          </p:cNvPr>
          <p:cNvSpPr>
            <a:spLocks noGrp="1" noChangeArrowheads="1"/>
          </p:cNvSpPr>
          <p:nvPr>
            <p:ph type="subTitle" idx="1"/>
          </p:nvPr>
        </p:nvSpPr>
        <p:spPr>
          <a:xfrm>
            <a:off x="2855913" y="1795463"/>
            <a:ext cx="7056437" cy="912812"/>
          </a:xfrm>
        </p:spPr>
        <p:txBody>
          <a:bodyPr>
            <a:normAutofit fontScale="92500" lnSpcReduction="20000"/>
          </a:bodyPr>
          <a:lstStyle/>
          <a:p>
            <a:pPr eaLnBrk="1" hangingPunct="1">
              <a:defRPr/>
            </a:pPr>
            <a:r>
              <a:rPr lang="en-US" altLang="en-US" dirty="0"/>
              <a:t>Spirit, breath of God's loving, come upon this gathering and dwell among us.</a:t>
            </a:r>
          </a:p>
          <a:p>
            <a:pPr eaLnBrk="1" hangingPunct="1">
              <a:defRPr/>
            </a:pPr>
            <a:endParaRPr lang="en-US" altLang="en-US" dirty="0"/>
          </a:p>
          <a:p>
            <a:pPr eaLnBrk="1" hangingPunct="1">
              <a:defRPr/>
            </a:pPr>
            <a:endParaRPr lang="en-US" altLang="en-US" dirty="0"/>
          </a:p>
        </p:txBody>
      </p:sp>
      <p:sp>
        <p:nvSpPr>
          <p:cNvPr id="53250" name="Title 1">
            <a:extLst>
              <a:ext uri="{FF2B5EF4-FFF2-40B4-BE49-F238E27FC236}">
                <a16:creationId xmlns:a16="http://schemas.microsoft.com/office/drawing/2014/main" id="{132ABFD4-032F-3345-890F-A031FC3CC5EF}"/>
              </a:ext>
            </a:extLst>
          </p:cNvPr>
          <p:cNvSpPr>
            <a:spLocks noGrp="1" noChangeArrowheads="1"/>
          </p:cNvSpPr>
          <p:nvPr>
            <p:ph type="ctrTitle"/>
          </p:nvPr>
        </p:nvSpPr>
        <p:spPr>
          <a:xfrm>
            <a:off x="2855913" y="3308350"/>
            <a:ext cx="7056437" cy="912813"/>
          </a:xfrm>
        </p:spPr>
        <p:txBody>
          <a:bodyPr>
            <a:normAutofit fontScale="90000"/>
          </a:bodyPr>
          <a:lstStyle/>
          <a:p>
            <a:pPr eaLnBrk="1" hangingPunct="1">
              <a:defRPr/>
            </a:pPr>
            <a:r>
              <a:rPr lang="en-US" altLang="en-US" dirty="0"/>
              <a:t>Come, Holy Spirit! </a:t>
            </a:r>
            <a:br>
              <a:rPr lang="en-US" altLang="en-US" dirty="0"/>
            </a:br>
            <a:r>
              <a:rPr lang="en-US" altLang="en-US" dirty="0"/>
              <a:t>(or Veni Sancte Spiritus!)</a:t>
            </a:r>
          </a:p>
        </p:txBody>
      </p:sp>
      <p:sp>
        <p:nvSpPr>
          <p:cNvPr id="20483" name="Text Placeholder 3">
            <a:extLst>
              <a:ext uri="{FF2B5EF4-FFF2-40B4-BE49-F238E27FC236}">
                <a16:creationId xmlns:a16="http://schemas.microsoft.com/office/drawing/2014/main" id="{CBD4BE4C-9FD1-954E-A03E-29B4A006F19D}"/>
              </a:ext>
            </a:extLst>
          </p:cNvPr>
          <p:cNvSpPr>
            <a:spLocks noGrp="1" noChangeArrowheads="1"/>
          </p:cNvSpPr>
          <p:nvPr>
            <p:ph type="body" sz="quarter" idx="17"/>
          </p:nvPr>
        </p:nvSpPr>
        <p:spPr/>
        <p:txBody>
          <a:bodyPr/>
          <a:lstStyle/>
          <a:p>
            <a:pPr eaLnBrk="1" hangingPunct="1"/>
            <a:r>
              <a:rPr lang="en-US" altLang="en-US"/>
              <a:t>L</a:t>
            </a:r>
          </a:p>
        </p:txBody>
      </p:sp>
      <p:sp>
        <p:nvSpPr>
          <p:cNvPr id="20484" name="Text Placeholder 4">
            <a:extLst>
              <a:ext uri="{FF2B5EF4-FFF2-40B4-BE49-F238E27FC236}">
                <a16:creationId xmlns:a16="http://schemas.microsoft.com/office/drawing/2014/main" id="{2ACE703B-41FE-BA42-AAC1-2B6C7291F6F3}"/>
              </a:ext>
            </a:extLst>
          </p:cNvPr>
          <p:cNvSpPr>
            <a:spLocks noGrp="1" noChangeArrowheads="1"/>
          </p:cNvSpPr>
          <p:nvPr>
            <p:ph type="body" sz="quarter" idx="18"/>
          </p:nvPr>
        </p:nvSpPr>
        <p:spPr>
          <a:xfrm>
            <a:off x="1849438" y="3152775"/>
            <a:ext cx="863600" cy="552450"/>
          </a:xfrm>
        </p:spPr>
        <p:txBody>
          <a:bodyPr/>
          <a:lstStyle/>
          <a:p>
            <a:pPr eaLnBrk="1" hangingPunct="1"/>
            <a:r>
              <a:rPr lang="en-US" altLang="en-US"/>
              <a: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ubtitle 2">
            <a:extLst>
              <a:ext uri="{FF2B5EF4-FFF2-40B4-BE49-F238E27FC236}">
                <a16:creationId xmlns:a16="http://schemas.microsoft.com/office/drawing/2014/main" id="{8B977A46-BD96-E84A-9871-169FDB3F1963}"/>
              </a:ext>
            </a:extLst>
          </p:cNvPr>
          <p:cNvSpPr>
            <a:spLocks noGrp="1" noChangeArrowheads="1"/>
          </p:cNvSpPr>
          <p:nvPr>
            <p:ph type="subTitle" idx="1"/>
          </p:nvPr>
        </p:nvSpPr>
        <p:spPr>
          <a:xfrm>
            <a:off x="2855913" y="1773238"/>
            <a:ext cx="7056437" cy="912812"/>
          </a:xfrm>
        </p:spPr>
        <p:txBody>
          <a:bodyPr>
            <a:normAutofit fontScale="92500" lnSpcReduction="20000"/>
          </a:bodyPr>
          <a:lstStyle/>
          <a:p>
            <a:pPr eaLnBrk="1" hangingPunct="1">
              <a:defRPr/>
            </a:pPr>
            <a:r>
              <a:rPr lang="en-US" altLang="en-US" dirty="0"/>
              <a:t>Spirit and Consoler, shine Your light in our darkness.</a:t>
            </a:r>
          </a:p>
          <a:p>
            <a:pPr eaLnBrk="1" hangingPunct="1">
              <a:defRPr/>
            </a:pPr>
            <a:endParaRPr lang="en-US" altLang="en-US" dirty="0"/>
          </a:p>
          <a:p>
            <a:pPr eaLnBrk="1" hangingPunct="1">
              <a:defRPr/>
            </a:pPr>
            <a:endParaRPr lang="en-US" altLang="en-US" dirty="0"/>
          </a:p>
          <a:p>
            <a:pPr eaLnBrk="1" hangingPunct="1">
              <a:defRPr/>
            </a:pPr>
            <a:endParaRPr lang="en-US" altLang="en-US" dirty="0"/>
          </a:p>
        </p:txBody>
      </p:sp>
      <p:sp>
        <p:nvSpPr>
          <p:cNvPr id="54274" name="Title 1">
            <a:extLst>
              <a:ext uri="{FF2B5EF4-FFF2-40B4-BE49-F238E27FC236}">
                <a16:creationId xmlns:a16="http://schemas.microsoft.com/office/drawing/2014/main" id="{1DF1DD20-55BC-F54D-9C7C-F716E41F6B50}"/>
              </a:ext>
            </a:extLst>
          </p:cNvPr>
          <p:cNvSpPr>
            <a:spLocks noGrp="1" noChangeArrowheads="1"/>
          </p:cNvSpPr>
          <p:nvPr>
            <p:ph type="ctrTitle"/>
          </p:nvPr>
        </p:nvSpPr>
        <p:spPr>
          <a:xfrm>
            <a:off x="2855913" y="3163888"/>
            <a:ext cx="7056437" cy="912812"/>
          </a:xfrm>
        </p:spPr>
        <p:txBody>
          <a:bodyPr>
            <a:normAutofit fontScale="90000"/>
          </a:bodyPr>
          <a:lstStyle/>
          <a:p>
            <a:pPr eaLnBrk="1" hangingPunct="1">
              <a:defRPr/>
            </a:pPr>
            <a:r>
              <a:rPr lang="en-US" altLang="en-US" dirty="0"/>
              <a:t>Come, Holy Spirit! </a:t>
            </a:r>
            <a:br>
              <a:rPr lang="en-US" altLang="en-US" dirty="0"/>
            </a:br>
            <a:r>
              <a:rPr lang="en-US" altLang="en-US" dirty="0"/>
              <a:t>(or Veni Sancte Spiritus!)</a:t>
            </a:r>
          </a:p>
        </p:txBody>
      </p:sp>
      <p:sp>
        <p:nvSpPr>
          <p:cNvPr id="21507" name="Text Placeholder 3">
            <a:extLst>
              <a:ext uri="{FF2B5EF4-FFF2-40B4-BE49-F238E27FC236}">
                <a16:creationId xmlns:a16="http://schemas.microsoft.com/office/drawing/2014/main" id="{87052100-96E9-0A46-A009-2F341748C3FA}"/>
              </a:ext>
            </a:extLst>
          </p:cNvPr>
          <p:cNvSpPr>
            <a:spLocks noGrp="1" noChangeArrowheads="1"/>
          </p:cNvSpPr>
          <p:nvPr>
            <p:ph type="body" sz="quarter" idx="17"/>
          </p:nvPr>
        </p:nvSpPr>
        <p:spPr/>
        <p:txBody>
          <a:bodyPr/>
          <a:lstStyle/>
          <a:p>
            <a:pPr eaLnBrk="1" hangingPunct="1"/>
            <a:r>
              <a:rPr lang="en-US" altLang="en-US"/>
              <a:t>L</a:t>
            </a:r>
          </a:p>
        </p:txBody>
      </p:sp>
      <p:sp>
        <p:nvSpPr>
          <p:cNvPr id="21508" name="Text Placeholder 4">
            <a:extLst>
              <a:ext uri="{FF2B5EF4-FFF2-40B4-BE49-F238E27FC236}">
                <a16:creationId xmlns:a16="http://schemas.microsoft.com/office/drawing/2014/main" id="{6CAC0065-668D-8447-AEB4-411381128FAE}"/>
              </a:ext>
            </a:extLst>
          </p:cNvPr>
          <p:cNvSpPr>
            <a:spLocks noGrp="1" noChangeArrowheads="1"/>
          </p:cNvSpPr>
          <p:nvPr>
            <p:ph type="body" sz="quarter" idx="18"/>
          </p:nvPr>
        </p:nvSpPr>
        <p:spPr>
          <a:xfrm>
            <a:off x="1847850" y="3068638"/>
            <a:ext cx="863600" cy="696912"/>
          </a:xfrm>
        </p:spPr>
        <p:txBody>
          <a:bodyPr/>
          <a:lstStyle/>
          <a:p>
            <a:pPr eaLnBrk="1" hangingPunct="1"/>
            <a:r>
              <a:rPr lang="en-US" altLang="en-US"/>
              <a: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ubtitle 2">
            <a:extLst>
              <a:ext uri="{FF2B5EF4-FFF2-40B4-BE49-F238E27FC236}">
                <a16:creationId xmlns:a16="http://schemas.microsoft.com/office/drawing/2014/main" id="{DB028E6A-5841-1C43-BFB6-1572F787B318}"/>
              </a:ext>
            </a:extLst>
          </p:cNvPr>
          <p:cNvSpPr>
            <a:spLocks noGrp="1" noChangeArrowheads="1"/>
          </p:cNvSpPr>
          <p:nvPr>
            <p:ph type="subTitle" idx="1"/>
          </p:nvPr>
        </p:nvSpPr>
        <p:spPr>
          <a:xfrm>
            <a:off x="2855913" y="1773238"/>
            <a:ext cx="7056437" cy="912812"/>
          </a:xfrm>
        </p:spPr>
        <p:txBody>
          <a:bodyPr>
            <a:normAutofit fontScale="92500" lnSpcReduction="20000"/>
          </a:bodyPr>
          <a:lstStyle/>
          <a:p>
            <a:pPr eaLnBrk="1" hangingPunct="1">
              <a:defRPr/>
            </a:pPr>
            <a:r>
              <a:rPr lang="en-US" altLang="en-US" dirty="0"/>
              <a:t>Spirit and Advocate, be our hope when we feel abandoned</a:t>
            </a:r>
          </a:p>
          <a:p>
            <a:pPr eaLnBrk="1" hangingPunct="1">
              <a:defRPr/>
            </a:pPr>
            <a:endParaRPr lang="en-US" altLang="en-US" dirty="0"/>
          </a:p>
          <a:p>
            <a:pPr eaLnBrk="1" hangingPunct="1">
              <a:defRPr/>
            </a:pPr>
            <a:endParaRPr lang="en-US" altLang="en-US" dirty="0"/>
          </a:p>
        </p:txBody>
      </p:sp>
      <p:sp>
        <p:nvSpPr>
          <p:cNvPr id="55298" name="Title 1">
            <a:extLst>
              <a:ext uri="{FF2B5EF4-FFF2-40B4-BE49-F238E27FC236}">
                <a16:creationId xmlns:a16="http://schemas.microsoft.com/office/drawing/2014/main" id="{AF0CCE0F-E635-5E4D-81DF-9BDC3AF7C5F5}"/>
              </a:ext>
            </a:extLst>
          </p:cNvPr>
          <p:cNvSpPr>
            <a:spLocks noGrp="1" noChangeArrowheads="1"/>
          </p:cNvSpPr>
          <p:nvPr>
            <p:ph type="ctrTitle"/>
          </p:nvPr>
        </p:nvSpPr>
        <p:spPr>
          <a:xfrm>
            <a:off x="2855913" y="3429000"/>
            <a:ext cx="7056437" cy="912813"/>
          </a:xfrm>
        </p:spPr>
        <p:txBody>
          <a:bodyPr>
            <a:normAutofit fontScale="90000"/>
          </a:bodyPr>
          <a:lstStyle/>
          <a:p>
            <a:pPr eaLnBrk="1" hangingPunct="1">
              <a:defRPr/>
            </a:pPr>
            <a:r>
              <a:rPr lang="en-US" altLang="en-US" dirty="0"/>
              <a:t>Come, Holy Spirit! </a:t>
            </a:r>
            <a:br>
              <a:rPr lang="en-US" altLang="en-US" dirty="0"/>
            </a:br>
            <a:r>
              <a:rPr lang="en-US" altLang="en-US" dirty="0"/>
              <a:t>(or Veni Sancte Spiritus!)</a:t>
            </a:r>
          </a:p>
        </p:txBody>
      </p:sp>
      <p:sp>
        <p:nvSpPr>
          <p:cNvPr id="22531" name="Text Placeholder 3">
            <a:extLst>
              <a:ext uri="{FF2B5EF4-FFF2-40B4-BE49-F238E27FC236}">
                <a16:creationId xmlns:a16="http://schemas.microsoft.com/office/drawing/2014/main" id="{BA7E3B2D-03E6-A340-9B56-308A23D395C7}"/>
              </a:ext>
            </a:extLst>
          </p:cNvPr>
          <p:cNvSpPr>
            <a:spLocks noGrp="1" noChangeArrowheads="1"/>
          </p:cNvSpPr>
          <p:nvPr>
            <p:ph type="body" sz="quarter" idx="17"/>
          </p:nvPr>
        </p:nvSpPr>
        <p:spPr/>
        <p:txBody>
          <a:bodyPr/>
          <a:lstStyle/>
          <a:p>
            <a:pPr eaLnBrk="1" hangingPunct="1"/>
            <a:r>
              <a:rPr lang="en-US" altLang="en-US"/>
              <a:t>L</a:t>
            </a:r>
          </a:p>
        </p:txBody>
      </p:sp>
      <p:sp>
        <p:nvSpPr>
          <p:cNvPr id="22532" name="Text Placeholder 4">
            <a:extLst>
              <a:ext uri="{FF2B5EF4-FFF2-40B4-BE49-F238E27FC236}">
                <a16:creationId xmlns:a16="http://schemas.microsoft.com/office/drawing/2014/main" id="{98C7DD69-7698-2B4A-BB7B-49A35344C375}"/>
              </a:ext>
            </a:extLst>
          </p:cNvPr>
          <p:cNvSpPr>
            <a:spLocks noGrp="1" noChangeArrowheads="1"/>
          </p:cNvSpPr>
          <p:nvPr>
            <p:ph type="body" sz="quarter" idx="18"/>
          </p:nvPr>
        </p:nvSpPr>
        <p:spPr>
          <a:xfrm>
            <a:off x="1847850" y="3308350"/>
            <a:ext cx="863600" cy="912813"/>
          </a:xfrm>
        </p:spPr>
        <p:txBody>
          <a:bodyPr/>
          <a:lstStyle/>
          <a:p>
            <a:pPr eaLnBrk="1" hangingPunct="1"/>
            <a:r>
              <a:rPr lang="en-US" altLang="en-US"/>
              <a: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ubtitle 2">
            <a:extLst>
              <a:ext uri="{FF2B5EF4-FFF2-40B4-BE49-F238E27FC236}">
                <a16:creationId xmlns:a16="http://schemas.microsoft.com/office/drawing/2014/main" id="{0F98155E-1950-3043-B700-DF3DBF1E8251}"/>
              </a:ext>
            </a:extLst>
          </p:cNvPr>
          <p:cNvSpPr>
            <a:spLocks noGrp="1" noChangeArrowheads="1"/>
          </p:cNvSpPr>
          <p:nvPr>
            <p:ph type="subTitle" idx="1"/>
          </p:nvPr>
        </p:nvSpPr>
        <p:spPr>
          <a:xfrm>
            <a:off x="2855913" y="1773238"/>
            <a:ext cx="7056437" cy="912812"/>
          </a:xfrm>
        </p:spPr>
        <p:txBody>
          <a:bodyPr>
            <a:normAutofit fontScale="92500" lnSpcReduction="20000"/>
          </a:bodyPr>
          <a:lstStyle/>
          <a:p>
            <a:pPr eaLnBrk="1" hangingPunct="1">
              <a:defRPr/>
            </a:pPr>
            <a:r>
              <a:rPr lang="en-US" altLang="en-US" dirty="0"/>
              <a:t>Spirit, helper and guide, bring us to eternal safety.</a:t>
            </a:r>
          </a:p>
          <a:p>
            <a:pPr eaLnBrk="1" hangingPunct="1">
              <a:defRPr/>
            </a:pPr>
            <a:endParaRPr lang="en-US" altLang="en-US" dirty="0"/>
          </a:p>
          <a:p>
            <a:pPr eaLnBrk="1" hangingPunct="1">
              <a:defRPr/>
            </a:pPr>
            <a:endParaRPr lang="en-US" altLang="en-US" dirty="0"/>
          </a:p>
          <a:p>
            <a:pPr eaLnBrk="1" hangingPunct="1">
              <a:defRPr/>
            </a:pPr>
            <a:endParaRPr lang="en-US" altLang="en-US" dirty="0"/>
          </a:p>
        </p:txBody>
      </p:sp>
      <p:sp>
        <p:nvSpPr>
          <p:cNvPr id="56322" name="Title 1">
            <a:extLst>
              <a:ext uri="{FF2B5EF4-FFF2-40B4-BE49-F238E27FC236}">
                <a16:creationId xmlns:a16="http://schemas.microsoft.com/office/drawing/2014/main" id="{323468C6-3198-D74A-B10A-2D616C4DE936}"/>
              </a:ext>
            </a:extLst>
          </p:cNvPr>
          <p:cNvSpPr>
            <a:spLocks noGrp="1" noChangeArrowheads="1"/>
          </p:cNvSpPr>
          <p:nvPr>
            <p:ph type="ctrTitle"/>
          </p:nvPr>
        </p:nvSpPr>
        <p:spPr>
          <a:xfrm>
            <a:off x="2855913" y="3379788"/>
            <a:ext cx="7056437" cy="912812"/>
          </a:xfrm>
        </p:spPr>
        <p:txBody>
          <a:bodyPr>
            <a:normAutofit fontScale="90000"/>
          </a:bodyPr>
          <a:lstStyle/>
          <a:p>
            <a:pPr eaLnBrk="1" hangingPunct="1">
              <a:defRPr/>
            </a:pPr>
            <a:r>
              <a:rPr lang="en-US" altLang="en-US" dirty="0"/>
              <a:t>Come, Holy Spirit! </a:t>
            </a:r>
            <a:br>
              <a:rPr lang="en-US" altLang="en-US" dirty="0"/>
            </a:br>
            <a:r>
              <a:rPr lang="en-US" altLang="en-US" dirty="0"/>
              <a:t>(or Veni Sancte Spiritus!)</a:t>
            </a:r>
          </a:p>
        </p:txBody>
      </p:sp>
      <p:sp>
        <p:nvSpPr>
          <p:cNvPr id="23555" name="Text Placeholder 3">
            <a:extLst>
              <a:ext uri="{FF2B5EF4-FFF2-40B4-BE49-F238E27FC236}">
                <a16:creationId xmlns:a16="http://schemas.microsoft.com/office/drawing/2014/main" id="{5F9B6DBC-86F8-B74B-98E9-07B13DB66087}"/>
              </a:ext>
            </a:extLst>
          </p:cNvPr>
          <p:cNvSpPr>
            <a:spLocks noGrp="1" noChangeArrowheads="1"/>
          </p:cNvSpPr>
          <p:nvPr>
            <p:ph type="body" sz="quarter" idx="17"/>
          </p:nvPr>
        </p:nvSpPr>
        <p:spPr/>
        <p:txBody>
          <a:bodyPr/>
          <a:lstStyle/>
          <a:p>
            <a:pPr eaLnBrk="1" hangingPunct="1"/>
            <a:r>
              <a:rPr lang="en-US" altLang="en-US"/>
              <a:t>L</a:t>
            </a:r>
          </a:p>
        </p:txBody>
      </p:sp>
      <p:sp>
        <p:nvSpPr>
          <p:cNvPr id="23556" name="Text Placeholder 4">
            <a:extLst>
              <a:ext uri="{FF2B5EF4-FFF2-40B4-BE49-F238E27FC236}">
                <a16:creationId xmlns:a16="http://schemas.microsoft.com/office/drawing/2014/main" id="{D00D9A0D-CB73-034C-A76F-3F59DA4DBED0}"/>
              </a:ext>
            </a:extLst>
          </p:cNvPr>
          <p:cNvSpPr>
            <a:spLocks noGrp="1" noChangeArrowheads="1"/>
          </p:cNvSpPr>
          <p:nvPr>
            <p:ph type="body" sz="quarter" idx="18"/>
          </p:nvPr>
        </p:nvSpPr>
        <p:spPr>
          <a:xfrm>
            <a:off x="1847850" y="3236913"/>
            <a:ext cx="863600" cy="552450"/>
          </a:xfrm>
        </p:spPr>
        <p:txBody>
          <a:bodyPr/>
          <a:lstStyle/>
          <a:p>
            <a:pPr eaLnBrk="1" hangingPunct="1"/>
            <a:r>
              <a:rPr lang="en-US" altLang="en-US"/>
              <a: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ubtitle 2">
            <a:extLst>
              <a:ext uri="{FF2B5EF4-FFF2-40B4-BE49-F238E27FC236}">
                <a16:creationId xmlns:a16="http://schemas.microsoft.com/office/drawing/2014/main" id="{AB423894-B3AB-0B4F-B12D-D61B52D7D871}"/>
              </a:ext>
            </a:extLst>
          </p:cNvPr>
          <p:cNvSpPr>
            <a:spLocks noGrp="1" noChangeArrowheads="1"/>
          </p:cNvSpPr>
          <p:nvPr>
            <p:ph type="subTitle" idx="1"/>
          </p:nvPr>
        </p:nvSpPr>
        <p:spPr>
          <a:xfrm>
            <a:off x="2855913" y="1700213"/>
            <a:ext cx="7056437" cy="912812"/>
          </a:xfrm>
        </p:spPr>
        <p:txBody>
          <a:bodyPr>
            <a:normAutofit fontScale="92500" lnSpcReduction="20000"/>
          </a:bodyPr>
          <a:lstStyle/>
          <a:p>
            <a:pPr eaLnBrk="1" hangingPunct="1">
              <a:defRPr/>
            </a:pPr>
            <a:r>
              <a:rPr lang="en-US" altLang="en-US" dirty="0"/>
              <a:t>Spirit and Comforter, help us heal and restore what we have damaged and lost.</a:t>
            </a:r>
          </a:p>
          <a:p>
            <a:pPr eaLnBrk="1" hangingPunct="1">
              <a:defRPr/>
            </a:pPr>
            <a:endParaRPr lang="en-US" altLang="en-US" dirty="0"/>
          </a:p>
          <a:p>
            <a:pPr eaLnBrk="1" hangingPunct="1">
              <a:defRPr/>
            </a:pPr>
            <a:endParaRPr lang="en-US" altLang="en-US" dirty="0"/>
          </a:p>
          <a:p>
            <a:pPr eaLnBrk="1" hangingPunct="1">
              <a:defRPr/>
            </a:pPr>
            <a:endParaRPr lang="en-US" altLang="en-US" dirty="0"/>
          </a:p>
          <a:p>
            <a:pPr eaLnBrk="1" hangingPunct="1">
              <a:defRPr/>
            </a:pPr>
            <a:endParaRPr lang="en-US" altLang="en-US" dirty="0"/>
          </a:p>
        </p:txBody>
      </p:sp>
      <p:sp>
        <p:nvSpPr>
          <p:cNvPr id="57346" name="Title 1">
            <a:extLst>
              <a:ext uri="{FF2B5EF4-FFF2-40B4-BE49-F238E27FC236}">
                <a16:creationId xmlns:a16="http://schemas.microsoft.com/office/drawing/2014/main" id="{7A97B2E0-D4DA-764B-AEF4-5E6C41639093}"/>
              </a:ext>
            </a:extLst>
          </p:cNvPr>
          <p:cNvSpPr>
            <a:spLocks noGrp="1" noChangeArrowheads="1"/>
          </p:cNvSpPr>
          <p:nvPr>
            <p:ph type="ctrTitle"/>
          </p:nvPr>
        </p:nvSpPr>
        <p:spPr>
          <a:xfrm>
            <a:off x="2855913" y="3068638"/>
            <a:ext cx="7056437" cy="912812"/>
          </a:xfrm>
        </p:spPr>
        <p:txBody>
          <a:bodyPr>
            <a:normAutofit fontScale="90000"/>
          </a:bodyPr>
          <a:lstStyle/>
          <a:p>
            <a:pPr eaLnBrk="1" hangingPunct="1">
              <a:defRPr/>
            </a:pPr>
            <a:r>
              <a:rPr lang="en-US" altLang="en-US" dirty="0"/>
              <a:t>Come, Holy Spirit! </a:t>
            </a:r>
            <a:br>
              <a:rPr lang="en-US" altLang="en-US" dirty="0"/>
            </a:br>
            <a:r>
              <a:rPr lang="en-US" altLang="en-US" dirty="0"/>
              <a:t>(or Veni Sancte Spiritus!)</a:t>
            </a:r>
          </a:p>
        </p:txBody>
      </p:sp>
      <p:sp>
        <p:nvSpPr>
          <p:cNvPr id="24579" name="Text Placeholder 3">
            <a:extLst>
              <a:ext uri="{FF2B5EF4-FFF2-40B4-BE49-F238E27FC236}">
                <a16:creationId xmlns:a16="http://schemas.microsoft.com/office/drawing/2014/main" id="{D91B5807-4329-E04F-9582-3767817C62E7}"/>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24580" name="Text Placeholder 4">
            <a:extLst>
              <a:ext uri="{FF2B5EF4-FFF2-40B4-BE49-F238E27FC236}">
                <a16:creationId xmlns:a16="http://schemas.microsoft.com/office/drawing/2014/main" id="{5EAE125D-8D89-0941-B63C-212B47E9A9C3}"/>
              </a:ext>
            </a:extLst>
          </p:cNvPr>
          <p:cNvSpPr>
            <a:spLocks noGrp="1" noChangeArrowheads="1"/>
          </p:cNvSpPr>
          <p:nvPr>
            <p:ph type="body" sz="quarter" idx="18"/>
          </p:nvPr>
        </p:nvSpPr>
        <p:spPr>
          <a:xfrm>
            <a:off x="1847850" y="2935288"/>
            <a:ext cx="863600" cy="503237"/>
          </a:xfrm>
        </p:spPr>
        <p:txBody>
          <a:bodyPr/>
          <a:lstStyle/>
          <a:p>
            <a:pPr eaLnBrk="1" hangingPunct="1"/>
            <a:r>
              <a:rPr lang="en-US" altLang="en-US"/>
              <a: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7527-38BA-434C-92DD-CB26488F05F7}"/>
              </a:ext>
            </a:extLst>
          </p:cNvPr>
          <p:cNvSpPr>
            <a:spLocks noGrp="1"/>
          </p:cNvSpPr>
          <p:nvPr>
            <p:ph type="ctrTitle"/>
          </p:nvPr>
        </p:nvSpPr>
        <p:spPr>
          <a:xfrm>
            <a:off x="2855913" y="2757488"/>
            <a:ext cx="7056437" cy="1247775"/>
          </a:xfrm>
        </p:spPr>
        <p:txBody>
          <a:bodyPr>
            <a:normAutofit fontScale="90000"/>
          </a:bodyPr>
          <a:lstStyle/>
          <a:p>
            <a:pPr eaLnBrk="1" hangingPunct="1">
              <a:defRPr/>
            </a:pPr>
            <a:r>
              <a:rPr lang="en-US" dirty="0"/>
              <a:t>Acts 27: 27-32</a:t>
            </a:r>
            <a:br>
              <a:rPr lang="en-US" dirty="0"/>
            </a:br>
            <a:br>
              <a:rPr lang="en-US" dirty="0"/>
            </a:br>
            <a:endParaRPr lang="en-US" dirty="0"/>
          </a:p>
        </p:txBody>
      </p:sp>
      <p:sp>
        <p:nvSpPr>
          <p:cNvPr id="25602" name="Subtitle 2">
            <a:extLst>
              <a:ext uri="{FF2B5EF4-FFF2-40B4-BE49-F238E27FC236}">
                <a16:creationId xmlns:a16="http://schemas.microsoft.com/office/drawing/2014/main" id="{D40DE874-9AD9-DE4F-B3E7-4EDEE32059EB}"/>
              </a:ext>
            </a:extLst>
          </p:cNvPr>
          <p:cNvSpPr>
            <a:spLocks noGrp="1" noChangeArrowheads="1"/>
          </p:cNvSpPr>
          <p:nvPr>
            <p:ph type="subTitle" idx="1"/>
          </p:nvPr>
        </p:nvSpPr>
        <p:spPr>
          <a:xfrm>
            <a:off x="2855913" y="1931988"/>
            <a:ext cx="7056437" cy="835025"/>
          </a:xfrm>
        </p:spPr>
        <p:txBody>
          <a:bodyPr/>
          <a:lstStyle/>
          <a:p>
            <a:pPr eaLnBrk="1" hangingPunct="1"/>
            <a:r>
              <a:rPr lang="en-US" altLang="en-US"/>
              <a:t>The Word of God</a:t>
            </a:r>
          </a:p>
          <a:p>
            <a:pPr eaLnBrk="1" hangingPunct="1"/>
            <a:endParaRPr lang="en-US" altLang="en-US"/>
          </a:p>
          <a:p>
            <a:pPr eaLnBrk="1" hangingPunct="1"/>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a:extLst>
              <a:ext uri="{FF2B5EF4-FFF2-40B4-BE49-F238E27FC236}">
                <a16:creationId xmlns:a16="http://schemas.microsoft.com/office/drawing/2014/main" id="{CF01B147-459B-484B-B3CE-BD64E123068F}"/>
              </a:ext>
            </a:extLst>
          </p:cNvPr>
          <p:cNvSpPr>
            <a:spLocks noGrp="1" noChangeArrowheads="1"/>
          </p:cNvSpPr>
          <p:nvPr>
            <p:ph idx="1"/>
          </p:nvPr>
        </p:nvSpPr>
        <p:spPr>
          <a:xfrm>
            <a:off x="838200" y="1825625"/>
            <a:ext cx="10515600" cy="811213"/>
          </a:xfrm>
        </p:spPr>
        <p:txBody>
          <a:bodyPr/>
          <a:lstStyle/>
          <a:p>
            <a:pPr eaLnBrk="1" hangingPunct="1"/>
            <a:r>
              <a:rPr lang="en-US" altLang="en-US"/>
              <a:t>PRAYERS OF PARDON AND RECONCILIATION</a:t>
            </a:r>
          </a:p>
          <a:p>
            <a:pPr eaLnBrk="1" hangingPunct="1"/>
            <a:endParaRPr lang="en-US" altLang="en-US"/>
          </a:p>
          <a:p>
            <a:pPr eaLnBrk="1" hangingPunct="1"/>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CD97-0918-8745-9463-4DB65A8374F3}"/>
              </a:ext>
            </a:extLst>
          </p:cNvPr>
          <p:cNvSpPr>
            <a:spLocks noGrp="1"/>
          </p:cNvSpPr>
          <p:nvPr>
            <p:ph type="ctrTitle"/>
          </p:nvPr>
        </p:nvSpPr>
        <p:spPr>
          <a:xfrm>
            <a:off x="2855913" y="3213100"/>
            <a:ext cx="7056437" cy="576263"/>
          </a:xfrm>
        </p:spPr>
        <p:txBody>
          <a:bodyPr>
            <a:normAutofit fontScale="90000"/>
          </a:bodyPr>
          <a:lstStyle/>
          <a:p>
            <a:pPr eaLnBrk="1" hangingPunct="1">
              <a:defRPr/>
            </a:pPr>
            <a:r>
              <a:rPr lang="en-US" dirty="0"/>
              <a:t>Lord, have mercy! (or Kyrie eleison!)</a:t>
            </a:r>
          </a:p>
        </p:txBody>
      </p:sp>
      <p:sp>
        <p:nvSpPr>
          <p:cNvPr id="27650" name="Subtitle 2">
            <a:extLst>
              <a:ext uri="{FF2B5EF4-FFF2-40B4-BE49-F238E27FC236}">
                <a16:creationId xmlns:a16="http://schemas.microsoft.com/office/drawing/2014/main" id="{777AA8B0-0EF8-C741-908F-8DFC3F872BC9}"/>
              </a:ext>
            </a:extLst>
          </p:cNvPr>
          <p:cNvSpPr>
            <a:spLocks noGrp="1" noChangeArrowheads="1"/>
          </p:cNvSpPr>
          <p:nvPr>
            <p:ph type="subTitle" idx="1"/>
          </p:nvPr>
        </p:nvSpPr>
        <p:spPr>
          <a:xfrm>
            <a:off x="2855913" y="1773238"/>
            <a:ext cx="7775575" cy="839787"/>
          </a:xfrm>
        </p:spPr>
        <p:txBody>
          <a:bodyPr/>
          <a:lstStyle/>
          <a:p>
            <a:pPr eaLnBrk="1" hangingPunct="1"/>
            <a:r>
              <a:rPr lang="en-US" altLang="en-US"/>
              <a:t>Forgive us, Lord, for remaining in darkness rather than seeking Your light.</a:t>
            </a:r>
          </a:p>
        </p:txBody>
      </p:sp>
      <p:sp>
        <p:nvSpPr>
          <p:cNvPr id="27651" name="Text Placeholder 3">
            <a:extLst>
              <a:ext uri="{FF2B5EF4-FFF2-40B4-BE49-F238E27FC236}">
                <a16:creationId xmlns:a16="http://schemas.microsoft.com/office/drawing/2014/main" id="{01E8E5E0-5DF1-2344-8661-2FE2BD9EB3F4}"/>
              </a:ext>
            </a:extLst>
          </p:cNvPr>
          <p:cNvSpPr>
            <a:spLocks noGrp="1" noChangeArrowheads="1"/>
          </p:cNvSpPr>
          <p:nvPr>
            <p:ph type="body" sz="quarter" idx="17"/>
          </p:nvPr>
        </p:nvSpPr>
        <p:spPr>
          <a:xfrm>
            <a:off x="1847850" y="1847850"/>
            <a:ext cx="863600" cy="501650"/>
          </a:xfrm>
        </p:spPr>
        <p:txBody>
          <a:bodyPr/>
          <a:lstStyle/>
          <a:p>
            <a:pPr eaLnBrk="1" hangingPunct="1"/>
            <a:r>
              <a:rPr lang="en-US" altLang="en-US"/>
              <a:t>L</a:t>
            </a:r>
          </a:p>
        </p:txBody>
      </p:sp>
      <p:sp>
        <p:nvSpPr>
          <p:cNvPr id="27652" name="Text Placeholder 4">
            <a:extLst>
              <a:ext uri="{FF2B5EF4-FFF2-40B4-BE49-F238E27FC236}">
                <a16:creationId xmlns:a16="http://schemas.microsoft.com/office/drawing/2014/main" id="{82A1E76C-B4B7-434C-BAAC-6CCF9627DBB2}"/>
              </a:ext>
            </a:extLst>
          </p:cNvPr>
          <p:cNvSpPr>
            <a:spLocks noGrp="1" noChangeArrowheads="1"/>
          </p:cNvSpPr>
          <p:nvPr>
            <p:ph type="body" sz="quarter" idx="18"/>
          </p:nvPr>
        </p:nvSpPr>
        <p:spPr>
          <a:xfrm>
            <a:off x="1847850" y="3284538"/>
            <a:ext cx="863600" cy="576262"/>
          </a:xfrm>
        </p:spPr>
        <p:txBody>
          <a:bodyPr/>
          <a:lstStyle/>
          <a:p>
            <a:pPr eaLnBrk="1" hangingPunct="1"/>
            <a:r>
              <a:rPr lang="en-US" altLang="en-US"/>
              <a:t>C</a:t>
            </a:r>
          </a:p>
          <a:p>
            <a:pPr eaLnBrk="1" hangingPunct="1"/>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title 2">
            <a:extLst>
              <a:ext uri="{FF2B5EF4-FFF2-40B4-BE49-F238E27FC236}">
                <a16:creationId xmlns:a16="http://schemas.microsoft.com/office/drawing/2014/main" id="{EE323C4F-D555-6B41-9EF7-83BDE28B4C5C}"/>
              </a:ext>
            </a:extLst>
          </p:cNvPr>
          <p:cNvSpPr>
            <a:spLocks noGrp="1" noChangeArrowheads="1"/>
          </p:cNvSpPr>
          <p:nvPr>
            <p:ph type="subTitle" idx="1"/>
          </p:nvPr>
        </p:nvSpPr>
        <p:spPr>
          <a:xfrm>
            <a:off x="2855913" y="1700213"/>
            <a:ext cx="7056437" cy="912812"/>
          </a:xfrm>
        </p:spPr>
        <p:txBody>
          <a:bodyPr/>
          <a:lstStyle/>
          <a:p>
            <a:pPr eaLnBrk="1" hangingPunct="1"/>
            <a:r>
              <a:rPr lang="en-US" altLang="en-US"/>
              <a:t>Forgive us, Lord, for our failure to sound the depths of Your presence in other Christian traditions.</a:t>
            </a:r>
          </a:p>
          <a:p>
            <a:pPr eaLnBrk="1" hangingPunct="1"/>
            <a:endParaRPr lang="en-US" altLang="en-US"/>
          </a:p>
        </p:txBody>
      </p:sp>
      <p:sp>
        <p:nvSpPr>
          <p:cNvPr id="61442" name="Title 1">
            <a:extLst>
              <a:ext uri="{FF2B5EF4-FFF2-40B4-BE49-F238E27FC236}">
                <a16:creationId xmlns:a16="http://schemas.microsoft.com/office/drawing/2014/main" id="{028827A4-B1A0-144D-BCFC-60B2BB791727}"/>
              </a:ext>
            </a:extLst>
          </p:cNvPr>
          <p:cNvSpPr>
            <a:spLocks noGrp="1" noChangeArrowheads="1"/>
          </p:cNvSpPr>
          <p:nvPr>
            <p:ph type="ctrTitle"/>
          </p:nvPr>
        </p:nvSpPr>
        <p:spPr>
          <a:xfrm>
            <a:off x="2851150" y="3465513"/>
            <a:ext cx="7054850" cy="576262"/>
          </a:xfrm>
        </p:spPr>
        <p:txBody>
          <a:bodyPr>
            <a:normAutofit fontScale="90000"/>
          </a:bodyPr>
          <a:lstStyle/>
          <a:p>
            <a:pPr eaLnBrk="1" hangingPunct="1">
              <a:defRPr/>
            </a:pPr>
            <a:r>
              <a:rPr lang="en-US" altLang="en-US" dirty="0"/>
              <a:t>Lord, have mercy! (or Kyrie eleison!)</a:t>
            </a:r>
          </a:p>
        </p:txBody>
      </p:sp>
      <p:sp>
        <p:nvSpPr>
          <p:cNvPr id="28675" name="Text Placeholder 3">
            <a:extLst>
              <a:ext uri="{FF2B5EF4-FFF2-40B4-BE49-F238E27FC236}">
                <a16:creationId xmlns:a16="http://schemas.microsoft.com/office/drawing/2014/main" id="{2026391E-C623-174C-9B60-865FBA15C8BE}"/>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28676" name="Text Placeholder 4">
            <a:extLst>
              <a:ext uri="{FF2B5EF4-FFF2-40B4-BE49-F238E27FC236}">
                <a16:creationId xmlns:a16="http://schemas.microsoft.com/office/drawing/2014/main" id="{50A6750C-8855-4944-91D3-2C785023CFB3}"/>
              </a:ext>
            </a:extLst>
          </p:cNvPr>
          <p:cNvSpPr>
            <a:spLocks noGrp="1" noChangeArrowheads="1"/>
          </p:cNvSpPr>
          <p:nvPr>
            <p:ph type="body" sz="quarter" idx="18"/>
          </p:nvPr>
        </p:nvSpPr>
        <p:spPr>
          <a:xfrm>
            <a:off x="1847850" y="3500438"/>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Content Placeholder 1">
            <a:extLst>
              <a:ext uri="{FF2B5EF4-FFF2-40B4-BE49-F238E27FC236}">
                <a16:creationId xmlns:a16="http://schemas.microsoft.com/office/drawing/2014/main" id="{11ABC558-7E19-D940-B06D-DEF454D5D9CE}"/>
              </a:ext>
            </a:extLst>
          </p:cNvPr>
          <p:cNvSpPr>
            <a:spLocks noGrp="1" noChangeArrowheads="1"/>
          </p:cNvSpPr>
          <p:nvPr>
            <p:ph idx="1"/>
          </p:nvPr>
        </p:nvSpPr>
        <p:spPr>
          <a:xfrm>
            <a:off x="838200" y="1825625"/>
            <a:ext cx="10515600" cy="811213"/>
          </a:xfrm>
        </p:spPr>
        <p:txBody>
          <a:bodyPr/>
          <a:lstStyle/>
          <a:p>
            <a:pPr eaLnBrk="1" hangingPunct="1"/>
            <a:r>
              <a:rPr lang="en-US" altLang="en-US"/>
              <a:t>GATHERING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ubtitle 2">
            <a:extLst>
              <a:ext uri="{FF2B5EF4-FFF2-40B4-BE49-F238E27FC236}">
                <a16:creationId xmlns:a16="http://schemas.microsoft.com/office/drawing/2014/main" id="{5387A681-7DEC-2E45-A2C9-8281FE29B417}"/>
              </a:ext>
            </a:extLst>
          </p:cNvPr>
          <p:cNvSpPr>
            <a:spLocks noGrp="1" noChangeArrowheads="1"/>
          </p:cNvSpPr>
          <p:nvPr>
            <p:ph type="subTitle" idx="1"/>
          </p:nvPr>
        </p:nvSpPr>
        <p:spPr>
          <a:xfrm>
            <a:off x="2855913" y="1700213"/>
            <a:ext cx="7056437" cy="912812"/>
          </a:xfrm>
        </p:spPr>
        <p:txBody>
          <a:bodyPr/>
          <a:lstStyle/>
          <a:p>
            <a:pPr eaLnBrk="1" hangingPunct="1"/>
            <a:r>
              <a:rPr lang="en-US" altLang="en-US"/>
              <a:t>Forgive us, Lord, for past mistakes, mistrust and misdeeds between Christians from different Churches and communities.</a:t>
            </a:r>
          </a:p>
          <a:p>
            <a:pPr eaLnBrk="1" hangingPunct="1"/>
            <a:endParaRPr lang="en-US" altLang="en-US"/>
          </a:p>
          <a:p>
            <a:pPr eaLnBrk="1" hangingPunct="1"/>
            <a:endParaRPr lang="en-US" altLang="en-US"/>
          </a:p>
        </p:txBody>
      </p:sp>
      <p:sp>
        <p:nvSpPr>
          <p:cNvPr id="62466" name="Title 1">
            <a:extLst>
              <a:ext uri="{FF2B5EF4-FFF2-40B4-BE49-F238E27FC236}">
                <a16:creationId xmlns:a16="http://schemas.microsoft.com/office/drawing/2014/main" id="{EF3E9937-602A-CA40-8F1D-1FEDFE1D6FE7}"/>
              </a:ext>
            </a:extLst>
          </p:cNvPr>
          <p:cNvSpPr>
            <a:spLocks noGrp="1" noChangeArrowheads="1"/>
          </p:cNvSpPr>
          <p:nvPr>
            <p:ph type="ctrTitle"/>
          </p:nvPr>
        </p:nvSpPr>
        <p:spPr>
          <a:xfrm>
            <a:off x="2851150" y="4149725"/>
            <a:ext cx="7054850" cy="574675"/>
          </a:xfrm>
        </p:spPr>
        <p:txBody>
          <a:bodyPr>
            <a:normAutofit fontScale="90000"/>
          </a:bodyPr>
          <a:lstStyle/>
          <a:p>
            <a:pPr eaLnBrk="1" hangingPunct="1">
              <a:defRPr/>
            </a:pPr>
            <a:r>
              <a:rPr lang="en-US" altLang="en-US" dirty="0"/>
              <a:t>Lord, have mercy! (or Kyrie eleison!)</a:t>
            </a:r>
          </a:p>
        </p:txBody>
      </p:sp>
      <p:sp>
        <p:nvSpPr>
          <p:cNvPr id="29699" name="Text Placeholder 3">
            <a:extLst>
              <a:ext uri="{FF2B5EF4-FFF2-40B4-BE49-F238E27FC236}">
                <a16:creationId xmlns:a16="http://schemas.microsoft.com/office/drawing/2014/main" id="{937C99D3-27FE-894D-93D2-47CCB9FF6028}"/>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29700" name="Text Placeholder 4">
            <a:extLst>
              <a:ext uri="{FF2B5EF4-FFF2-40B4-BE49-F238E27FC236}">
                <a16:creationId xmlns:a16="http://schemas.microsoft.com/office/drawing/2014/main" id="{A9F0DAD9-5A60-BA4E-808A-3203C11E9E45}"/>
              </a:ext>
            </a:extLst>
          </p:cNvPr>
          <p:cNvSpPr>
            <a:spLocks noGrp="1" noChangeArrowheads="1"/>
          </p:cNvSpPr>
          <p:nvPr>
            <p:ph type="body" sz="quarter" idx="18"/>
          </p:nvPr>
        </p:nvSpPr>
        <p:spPr>
          <a:xfrm>
            <a:off x="1847850" y="4184650"/>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2">
            <a:extLst>
              <a:ext uri="{FF2B5EF4-FFF2-40B4-BE49-F238E27FC236}">
                <a16:creationId xmlns:a16="http://schemas.microsoft.com/office/drawing/2014/main" id="{97EA6312-4629-704B-B025-7BAFAD3A3EAC}"/>
              </a:ext>
            </a:extLst>
          </p:cNvPr>
          <p:cNvSpPr>
            <a:spLocks noGrp="1" noChangeArrowheads="1"/>
          </p:cNvSpPr>
          <p:nvPr>
            <p:ph type="subTitle" idx="1"/>
          </p:nvPr>
        </p:nvSpPr>
        <p:spPr>
          <a:xfrm>
            <a:off x="2855913" y="1700213"/>
            <a:ext cx="7200900" cy="912812"/>
          </a:xfrm>
        </p:spPr>
        <p:txBody>
          <a:bodyPr/>
          <a:lstStyle/>
          <a:p>
            <a:pPr eaLnBrk="1" hangingPunct="1"/>
            <a:r>
              <a:rPr lang="en-US" altLang="en-US"/>
              <a:t>Forgive us, Lord, for isolating ourselves and trying to escape God’s desires for us.</a:t>
            </a:r>
          </a:p>
          <a:p>
            <a:pPr eaLnBrk="1" hangingPunct="1"/>
            <a:endParaRPr lang="en-US" altLang="en-US"/>
          </a:p>
        </p:txBody>
      </p:sp>
      <p:sp>
        <p:nvSpPr>
          <p:cNvPr id="65538" name="Title 1">
            <a:extLst>
              <a:ext uri="{FF2B5EF4-FFF2-40B4-BE49-F238E27FC236}">
                <a16:creationId xmlns:a16="http://schemas.microsoft.com/office/drawing/2014/main" id="{2A08B6CD-998A-E547-8DB1-D35A4B12EF9A}"/>
              </a:ext>
            </a:extLst>
          </p:cNvPr>
          <p:cNvSpPr>
            <a:spLocks noGrp="1" noChangeArrowheads="1"/>
          </p:cNvSpPr>
          <p:nvPr>
            <p:ph type="ctrTitle"/>
          </p:nvPr>
        </p:nvSpPr>
        <p:spPr>
          <a:xfrm>
            <a:off x="2851150" y="3284538"/>
            <a:ext cx="7054850" cy="576262"/>
          </a:xfrm>
        </p:spPr>
        <p:txBody>
          <a:bodyPr>
            <a:normAutofit fontScale="90000"/>
          </a:bodyPr>
          <a:lstStyle/>
          <a:p>
            <a:pPr eaLnBrk="1" hangingPunct="1">
              <a:defRPr/>
            </a:pPr>
            <a:r>
              <a:rPr lang="en-US" altLang="en-US" dirty="0"/>
              <a:t>Lord, have mercy! (or Kyrie eleison!)</a:t>
            </a:r>
          </a:p>
        </p:txBody>
      </p:sp>
      <p:sp>
        <p:nvSpPr>
          <p:cNvPr id="30723" name="Text Placeholder 3">
            <a:extLst>
              <a:ext uri="{FF2B5EF4-FFF2-40B4-BE49-F238E27FC236}">
                <a16:creationId xmlns:a16="http://schemas.microsoft.com/office/drawing/2014/main" id="{6D0116C0-FC7B-B644-A83B-35F2F0900ED2}"/>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30724" name="Text Placeholder 4">
            <a:extLst>
              <a:ext uri="{FF2B5EF4-FFF2-40B4-BE49-F238E27FC236}">
                <a16:creationId xmlns:a16="http://schemas.microsoft.com/office/drawing/2014/main" id="{6FD537A6-4A59-9443-AD0F-B4156B5D3F82}"/>
              </a:ext>
            </a:extLst>
          </p:cNvPr>
          <p:cNvSpPr>
            <a:spLocks noGrp="1" noChangeArrowheads="1"/>
          </p:cNvSpPr>
          <p:nvPr>
            <p:ph type="body" sz="quarter" idx="18"/>
          </p:nvPr>
        </p:nvSpPr>
        <p:spPr>
          <a:xfrm>
            <a:off x="1847850" y="332105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ubtitle 2">
            <a:extLst>
              <a:ext uri="{FF2B5EF4-FFF2-40B4-BE49-F238E27FC236}">
                <a16:creationId xmlns:a16="http://schemas.microsoft.com/office/drawing/2014/main" id="{AC1E8C26-CECB-A04E-8995-243B900F86A8}"/>
              </a:ext>
            </a:extLst>
          </p:cNvPr>
          <p:cNvSpPr>
            <a:spLocks noGrp="1" noChangeArrowheads="1"/>
          </p:cNvSpPr>
          <p:nvPr>
            <p:ph type="subTitle" idx="1"/>
          </p:nvPr>
        </p:nvSpPr>
        <p:spPr>
          <a:xfrm>
            <a:off x="2855913" y="1700213"/>
            <a:ext cx="7056437" cy="912812"/>
          </a:xfrm>
        </p:spPr>
        <p:txBody>
          <a:bodyPr/>
          <a:lstStyle/>
          <a:p>
            <a:pPr eaLnBrk="1" hangingPunct="1"/>
            <a:r>
              <a:rPr lang="en-US" altLang="en-US"/>
              <a:t>Forgive us, Lord, for our lack of faith and for our failure to be people of hope and authentic love</a:t>
            </a:r>
          </a:p>
          <a:p>
            <a:pPr eaLnBrk="1" hangingPunct="1"/>
            <a:endParaRPr lang="en-US" altLang="en-US"/>
          </a:p>
        </p:txBody>
      </p:sp>
      <p:sp>
        <p:nvSpPr>
          <p:cNvPr id="63490" name="Title 1">
            <a:extLst>
              <a:ext uri="{FF2B5EF4-FFF2-40B4-BE49-F238E27FC236}">
                <a16:creationId xmlns:a16="http://schemas.microsoft.com/office/drawing/2014/main" id="{25A6430D-FD25-B342-84D7-8DFC9F122A32}"/>
              </a:ext>
            </a:extLst>
          </p:cNvPr>
          <p:cNvSpPr>
            <a:spLocks noGrp="1" noChangeArrowheads="1"/>
          </p:cNvSpPr>
          <p:nvPr>
            <p:ph type="ctrTitle"/>
          </p:nvPr>
        </p:nvSpPr>
        <p:spPr>
          <a:xfrm>
            <a:off x="2851150" y="3860800"/>
            <a:ext cx="7054850" cy="576263"/>
          </a:xfrm>
        </p:spPr>
        <p:txBody>
          <a:bodyPr>
            <a:normAutofit fontScale="90000"/>
          </a:bodyPr>
          <a:lstStyle/>
          <a:p>
            <a:pPr eaLnBrk="1" hangingPunct="1">
              <a:defRPr/>
            </a:pPr>
            <a:r>
              <a:rPr lang="en-US" altLang="en-US" dirty="0"/>
              <a:t>Lord, have mercy! (or Kyrie eleison!)</a:t>
            </a:r>
          </a:p>
        </p:txBody>
      </p:sp>
      <p:sp>
        <p:nvSpPr>
          <p:cNvPr id="31747" name="Text Placeholder 3">
            <a:extLst>
              <a:ext uri="{FF2B5EF4-FFF2-40B4-BE49-F238E27FC236}">
                <a16:creationId xmlns:a16="http://schemas.microsoft.com/office/drawing/2014/main" id="{97DE7E3F-42B0-5D4B-A62B-D2940E5D3431}"/>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31748" name="Text Placeholder 4">
            <a:extLst>
              <a:ext uri="{FF2B5EF4-FFF2-40B4-BE49-F238E27FC236}">
                <a16:creationId xmlns:a16="http://schemas.microsoft.com/office/drawing/2014/main" id="{2C65BB59-774C-5941-A65C-1995A304B7B8}"/>
              </a:ext>
            </a:extLst>
          </p:cNvPr>
          <p:cNvSpPr>
            <a:spLocks noGrp="1" noChangeArrowheads="1"/>
          </p:cNvSpPr>
          <p:nvPr>
            <p:ph type="body" sz="quarter" idx="18"/>
          </p:nvPr>
        </p:nvSpPr>
        <p:spPr>
          <a:xfrm>
            <a:off x="1847850" y="3897313"/>
            <a:ext cx="863600" cy="503237"/>
          </a:xfrm>
        </p:spPr>
        <p:txBody>
          <a:bodyPr/>
          <a:lstStyle/>
          <a:p>
            <a:pPr eaLnBrk="1" hangingPunct="1"/>
            <a:r>
              <a:rPr lang="en-US" altLang="en-US"/>
              <a:t>C</a:t>
            </a:r>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ubtitle 2">
            <a:extLst>
              <a:ext uri="{FF2B5EF4-FFF2-40B4-BE49-F238E27FC236}">
                <a16:creationId xmlns:a16="http://schemas.microsoft.com/office/drawing/2014/main" id="{7C406986-DF25-9F44-B1EB-CC929344C502}"/>
              </a:ext>
            </a:extLst>
          </p:cNvPr>
          <p:cNvSpPr>
            <a:spLocks noGrp="1" noChangeArrowheads="1"/>
          </p:cNvSpPr>
          <p:nvPr>
            <p:ph type="subTitle" idx="1"/>
          </p:nvPr>
        </p:nvSpPr>
        <p:spPr>
          <a:xfrm>
            <a:off x="2855913" y="1700213"/>
            <a:ext cx="7056437" cy="912812"/>
          </a:xfrm>
        </p:spPr>
        <p:txBody>
          <a:bodyPr/>
          <a:lstStyle/>
          <a:p>
            <a:pPr eaLnBrk="1" hangingPunct="1"/>
            <a:r>
              <a:rPr lang="en-US" altLang="en-US"/>
              <a:t>Forgive us, Lord, for remaining indifferent, instead of showing hospitality to all, especially strangers and refugees.</a:t>
            </a:r>
          </a:p>
          <a:p>
            <a:pPr eaLnBrk="1" hangingPunct="1"/>
            <a:endParaRPr lang="en-US" altLang="en-US"/>
          </a:p>
          <a:p>
            <a:pPr eaLnBrk="1" hangingPunct="1"/>
            <a:endParaRPr lang="en-US" altLang="en-US"/>
          </a:p>
        </p:txBody>
      </p:sp>
      <p:sp>
        <p:nvSpPr>
          <p:cNvPr id="64514" name="Title 1">
            <a:extLst>
              <a:ext uri="{FF2B5EF4-FFF2-40B4-BE49-F238E27FC236}">
                <a16:creationId xmlns:a16="http://schemas.microsoft.com/office/drawing/2014/main" id="{907BBE8A-F5E0-0744-9674-34429EC1E5DA}"/>
              </a:ext>
            </a:extLst>
          </p:cNvPr>
          <p:cNvSpPr>
            <a:spLocks noGrp="1" noChangeArrowheads="1"/>
          </p:cNvSpPr>
          <p:nvPr>
            <p:ph type="ctrTitle"/>
          </p:nvPr>
        </p:nvSpPr>
        <p:spPr>
          <a:xfrm>
            <a:off x="2851150" y="3860800"/>
            <a:ext cx="7054850" cy="576263"/>
          </a:xfrm>
        </p:spPr>
        <p:txBody>
          <a:bodyPr>
            <a:normAutofit fontScale="90000"/>
          </a:bodyPr>
          <a:lstStyle/>
          <a:p>
            <a:pPr eaLnBrk="1" hangingPunct="1">
              <a:defRPr/>
            </a:pPr>
            <a:r>
              <a:rPr lang="en-US" altLang="en-US" dirty="0"/>
              <a:t>Lord, have mercy! (or Kyrie eleison!)</a:t>
            </a:r>
          </a:p>
        </p:txBody>
      </p:sp>
      <p:sp>
        <p:nvSpPr>
          <p:cNvPr id="32771" name="Text Placeholder 3">
            <a:extLst>
              <a:ext uri="{FF2B5EF4-FFF2-40B4-BE49-F238E27FC236}">
                <a16:creationId xmlns:a16="http://schemas.microsoft.com/office/drawing/2014/main" id="{94ECF397-C9D2-5E41-8D76-B9961C3C5C6E}"/>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L</a:t>
            </a:r>
          </a:p>
        </p:txBody>
      </p:sp>
      <p:sp>
        <p:nvSpPr>
          <p:cNvPr id="32772" name="Text Placeholder 4">
            <a:extLst>
              <a:ext uri="{FF2B5EF4-FFF2-40B4-BE49-F238E27FC236}">
                <a16:creationId xmlns:a16="http://schemas.microsoft.com/office/drawing/2014/main" id="{54B750F3-0972-274D-9EAA-8A316BAE85ED}"/>
              </a:ext>
            </a:extLst>
          </p:cNvPr>
          <p:cNvSpPr>
            <a:spLocks noGrp="1" noChangeArrowheads="1"/>
          </p:cNvSpPr>
          <p:nvPr>
            <p:ph type="body" sz="quarter" idx="18"/>
          </p:nvPr>
        </p:nvSpPr>
        <p:spPr>
          <a:xfrm>
            <a:off x="1847850" y="3897313"/>
            <a:ext cx="863600" cy="503237"/>
          </a:xfrm>
        </p:spPr>
        <p:txBody>
          <a:bodyPr/>
          <a:lstStyle/>
          <a:p>
            <a:pPr eaLnBrk="1" hangingPunct="1"/>
            <a:r>
              <a:rPr lang="en-US" altLang="en-US"/>
              <a:t>C</a:t>
            </a:r>
          </a:p>
          <a:p>
            <a:pPr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ubtitle 2">
            <a:extLst>
              <a:ext uri="{FF2B5EF4-FFF2-40B4-BE49-F238E27FC236}">
                <a16:creationId xmlns:a16="http://schemas.microsoft.com/office/drawing/2014/main" id="{665754FE-391A-3148-BBBA-182CD547709A}"/>
              </a:ext>
            </a:extLst>
          </p:cNvPr>
          <p:cNvSpPr>
            <a:spLocks noGrp="1" noChangeArrowheads="1"/>
          </p:cNvSpPr>
          <p:nvPr>
            <p:ph type="subTitle" idx="1"/>
          </p:nvPr>
        </p:nvSpPr>
        <p:spPr>
          <a:xfrm>
            <a:off x="2855913" y="1125538"/>
            <a:ext cx="8496300" cy="912812"/>
          </a:xfrm>
        </p:spPr>
        <p:txBody>
          <a:bodyPr/>
          <a:lstStyle/>
          <a:p>
            <a:pPr eaLnBrk="1" hangingPunct="1"/>
            <a:r>
              <a:rPr lang="en-US" altLang="en-US"/>
              <a:t>The Lord is merciful and gracious, slow to anger and abounding in steadfast love. As the heavens are high above the earth, so great is 	His steadfast love towards those who fear Him; as far as the east is from the west, so far He removes our transgressions from us </a:t>
            </a:r>
            <a:br>
              <a:rPr lang="en-US" altLang="en-US"/>
            </a:br>
            <a:r>
              <a:rPr lang="en-US" altLang="en-US"/>
              <a:t>(Psalm 103:8,11-12)..</a:t>
            </a:r>
          </a:p>
        </p:txBody>
      </p:sp>
      <p:sp>
        <p:nvSpPr>
          <p:cNvPr id="66562" name="Title 1">
            <a:extLst>
              <a:ext uri="{FF2B5EF4-FFF2-40B4-BE49-F238E27FC236}">
                <a16:creationId xmlns:a16="http://schemas.microsoft.com/office/drawing/2014/main" id="{D65500E7-7C82-264A-960D-D5F7EDDDBFE8}"/>
              </a:ext>
            </a:extLst>
          </p:cNvPr>
          <p:cNvSpPr>
            <a:spLocks noGrp="1" noChangeArrowheads="1"/>
          </p:cNvSpPr>
          <p:nvPr>
            <p:ph type="ctrTitle"/>
          </p:nvPr>
        </p:nvSpPr>
        <p:spPr>
          <a:xfrm>
            <a:off x="2851150" y="5084763"/>
            <a:ext cx="7054850" cy="576262"/>
          </a:xfrm>
        </p:spPr>
        <p:txBody>
          <a:bodyPr>
            <a:normAutofit fontScale="90000"/>
          </a:bodyPr>
          <a:lstStyle/>
          <a:p>
            <a:pPr eaLnBrk="1" hangingPunct="1">
              <a:defRPr/>
            </a:pPr>
            <a:r>
              <a:rPr lang="en-US" altLang="en-US" dirty="0"/>
              <a:t>Amen</a:t>
            </a:r>
          </a:p>
        </p:txBody>
      </p:sp>
      <p:sp>
        <p:nvSpPr>
          <p:cNvPr id="33795" name="Text Placeholder 3">
            <a:extLst>
              <a:ext uri="{FF2B5EF4-FFF2-40B4-BE49-F238E27FC236}">
                <a16:creationId xmlns:a16="http://schemas.microsoft.com/office/drawing/2014/main" id="{F9562CF0-5D71-4A4F-ABCB-2CA8A9168859}"/>
              </a:ext>
            </a:extLst>
          </p:cNvPr>
          <p:cNvSpPr>
            <a:spLocks noGrp="1" noChangeArrowheads="1"/>
          </p:cNvSpPr>
          <p:nvPr>
            <p:ph type="body" sz="quarter" idx="17"/>
          </p:nvPr>
        </p:nvSpPr>
        <p:spPr>
          <a:xfrm>
            <a:off x="1847850" y="1196975"/>
            <a:ext cx="863600" cy="912813"/>
          </a:xfrm>
        </p:spPr>
        <p:txBody>
          <a:bodyPr/>
          <a:lstStyle/>
          <a:p>
            <a:pPr eaLnBrk="1" hangingPunct="1"/>
            <a:r>
              <a:rPr lang="en-US" altLang="en-US"/>
              <a:t>L</a:t>
            </a:r>
          </a:p>
        </p:txBody>
      </p:sp>
      <p:sp>
        <p:nvSpPr>
          <p:cNvPr id="33796" name="Text Placeholder 4">
            <a:extLst>
              <a:ext uri="{FF2B5EF4-FFF2-40B4-BE49-F238E27FC236}">
                <a16:creationId xmlns:a16="http://schemas.microsoft.com/office/drawing/2014/main" id="{87711034-C9D8-0642-ABF3-91A7FE7A9FB7}"/>
              </a:ext>
            </a:extLst>
          </p:cNvPr>
          <p:cNvSpPr>
            <a:spLocks noGrp="1" noChangeArrowheads="1"/>
          </p:cNvSpPr>
          <p:nvPr>
            <p:ph type="body" sz="quarter" idx="18"/>
          </p:nvPr>
        </p:nvSpPr>
        <p:spPr>
          <a:xfrm>
            <a:off x="1847850" y="5121275"/>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ubtitle 2">
            <a:extLst>
              <a:ext uri="{FF2B5EF4-FFF2-40B4-BE49-F238E27FC236}">
                <a16:creationId xmlns:a16="http://schemas.microsoft.com/office/drawing/2014/main" id="{1AC3C32C-0249-7841-8FD2-FB3B434D5C86}"/>
              </a:ext>
            </a:extLst>
          </p:cNvPr>
          <p:cNvSpPr>
            <a:spLocks noGrp="1" noChangeArrowheads="1"/>
          </p:cNvSpPr>
          <p:nvPr>
            <p:ph type="subTitle" idx="1"/>
          </p:nvPr>
        </p:nvSpPr>
        <p:spPr>
          <a:xfrm>
            <a:off x="5087938" y="2133600"/>
            <a:ext cx="2663825" cy="633413"/>
          </a:xfrm>
        </p:spPr>
        <p:txBody>
          <a:bodyPr/>
          <a:lstStyle/>
          <a:p>
            <a:pPr eaLnBrk="1" hangingPunct="1"/>
            <a:r>
              <a:rPr lang="en-US" altLang="en-US"/>
              <a:t>Song of Praise</a:t>
            </a:r>
          </a:p>
          <a:p>
            <a:pPr eaLnBrk="1" hangingPunct="1"/>
            <a:endParaRPr lang="en-US" altLang="en-US"/>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ubtitle 2">
            <a:extLst>
              <a:ext uri="{FF2B5EF4-FFF2-40B4-BE49-F238E27FC236}">
                <a16:creationId xmlns:a16="http://schemas.microsoft.com/office/drawing/2014/main" id="{7DD76C06-D095-4E4F-89BC-4B98E3B0C570}"/>
              </a:ext>
            </a:extLst>
          </p:cNvPr>
          <p:cNvSpPr>
            <a:spLocks noGrp="1" noChangeArrowheads="1"/>
          </p:cNvSpPr>
          <p:nvPr>
            <p:ph type="subTitle" idx="1"/>
          </p:nvPr>
        </p:nvSpPr>
        <p:spPr>
          <a:xfrm>
            <a:off x="2855913" y="1931988"/>
            <a:ext cx="7056437" cy="835025"/>
          </a:xfrm>
        </p:spPr>
        <p:txBody>
          <a:bodyPr/>
          <a:lstStyle/>
          <a:p>
            <a:pPr eaLnBrk="1" hangingPunct="1"/>
            <a:r>
              <a:rPr lang="en-US" altLang="en-US"/>
              <a:t>The Word of God</a:t>
            </a:r>
          </a:p>
          <a:p>
            <a:pPr eaLnBrk="1" hangingPunct="1"/>
            <a:endParaRPr lang="en-US" altLang="en-US"/>
          </a:p>
          <a:p>
            <a:pPr eaLnBrk="1" hangingPunct="1"/>
            <a:endParaRPr lang="en-US" altLang="en-US"/>
          </a:p>
        </p:txBody>
      </p:sp>
      <p:sp>
        <p:nvSpPr>
          <p:cNvPr id="2" name="Title 1">
            <a:extLst>
              <a:ext uri="{FF2B5EF4-FFF2-40B4-BE49-F238E27FC236}">
                <a16:creationId xmlns:a16="http://schemas.microsoft.com/office/drawing/2014/main" id="{80E17527-38BA-434C-92DD-CB26488F05F7}"/>
              </a:ext>
            </a:extLst>
          </p:cNvPr>
          <p:cNvSpPr>
            <a:spLocks noGrp="1"/>
          </p:cNvSpPr>
          <p:nvPr>
            <p:ph type="ctrTitle"/>
          </p:nvPr>
        </p:nvSpPr>
        <p:spPr>
          <a:xfrm>
            <a:off x="2855913" y="2757488"/>
            <a:ext cx="7056437" cy="1247775"/>
          </a:xfrm>
        </p:spPr>
        <p:txBody>
          <a:bodyPr>
            <a:normAutofit fontScale="90000"/>
          </a:bodyPr>
          <a:lstStyle/>
          <a:p>
            <a:pPr eaLnBrk="1" hangingPunct="1">
              <a:defRPr/>
            </a:pPr>
            <a:r>
              <a:rPr lang="en-US" dirty="0"/>
              <a:t>Acts 27: 33-38</a:t>
            </a:r>
            <a:br>
              <a:rPr lang="en-US" dirty="0"/>
            </a:br>
            <a:br>
              <a:rPr lang="en-US" dirty="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ubtitle 2">
            <a:extLst>
              <a:ext uri="{FF2B5EF4-FFF2-40B4-BE49-F238E27FC236}">
                <a16:creationId xmlns:a16="http://schemas.microsoft.com/office/drawing/2014/main" id="{E966C271-AA48-2848-B47A-FF5F67677C60}"/>
              </a:ext>
            </a:extLst>
          </p:cNvPr>
          <p:cNvSpPr>
            <a:spLocks noGrp="1" noChangeArrowheads="1"/>
          </p:cNvSpPr>
          <p:nvPr>
            <p:ph type="subTitle" idx="1"/>
          </p:nvPr>
        </p:nvSpPr>
        <p:spPr>
          <a:xfrm>
            <a:off x="2855913" y="3068638"/>
            <a:ext cx="8640762" cy="912812"/>
          </a:xfrm>
        </p:spPr>
        <p:txBody>
          <a:bodyPr/>
          <a:lstStyle/>
          <a:p>
            <a:pPr eaLnBrk="1" hangingPunct="1"/>
            <a:r>
              <a:rPr lang="en-US" altLang="en-US"/>
              <a:t>Dear brothers and sisters, St Paul gave encouragement to those on the ship by breaking bread. Let us take encouragement from our common faith, proclaiming words which have resounded in the Church throughout the centuries:</a:t>
            </a:r>
          </a:p>
          <a:p>
            <a:pPr eaLnBrk="1" hangingPunct="1"/>
            <a:endParaRPr lang="en-US" altLang="en-US"/>
          </a:p>
          <a:p>
            <a:pPr eaLnBrk="1" hangingPunct="1"/>
            <a:endParaRPr lang="en-US" altLang="en-US"/>
          </a:p>
        </p:txBody>
      </p:sp>
      <p:sp>
        <p:nvSpPr>
          <p:cNvPr id="36866" name="Text Placeholder 3">
            <a:extLst>
              <a:ext uri="{FF2B5EF4-FFF2-40B4-BE49-F238E27FC236}">
                <a16:creationId xmlns:a16="http://schemas.microsoft.com/office/drawing/2014/main" id="{74E226BB-84ED-084A-BE7A-D0B3D9A0ACD9}"/>
              </a:ext>
            </a:extLst>
          </p:cNvPr>
          <p:cNvSpPr>
            <a:spLocks noGrp="1" noChangeArrowheads="1"/>
          </p:cNvSpPr>
          <p:nvPr>
            <p:ph type="body" sz="quarter" idx="17"/>
          </p:nvPr>
        </p:nvSpPr>
        <p:spPr>
          <a:xfrm>
            <a:off x="1847850" y="3141663"/>
            <a:ext cx="863600" cy="912812"/>
          </a:xfrm>
        </p:spPr>
        <p:txBody>
          <a:bodyPr/>
          <a:lstStyle/>
          <a:p>
            <a:pPr eaLnBrk="1" hangingPunct="1"/>
            <a:r>
              <a:rPr lang="en-US" altLang="en-US"/>
              <a:t>L</a:t>
            </a:r>
          </a:p>
        </p:txBody>
      </p:sp>
      <p:sp>
        <p:nvSpPr>
          <p:cNvPr id="36867" name="Subtitle 2">
            <a:extLst>
              <a:ext uri="{FF2B5EF4-FFF2-40B4-BE49-F238E27FC236}">
                <a16:creationId xmlns:a16="http://schemas.microsoft.com/office/drawing/2014/main" id="{AA00A33C-A84D-B944-973E-FB28068625F5}"/>
              </a:ext>
            </a:extLst>
          </p:cNvPr>
          <p:cNvSpPr txBox="1">
            <a:spLocks/>
          </p:cNvSpPr>
          <p:nvPr/>
        </p:nvSpPr>
        <p:spPr bwMode="auto">
          <a:xfrm>
            <a:off x="2855913" y="1052513"/>
            <a:ext cx="705643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buFont typeface="Arial" panose="020B0604020202020204" pitchFamily="34" charset="0"/>
              <a:buNone/>
            </a:pPr>
            <a:r>
              <a:rPr lang="en-US" altLang="en-US" sz="4400">
                <a:latin typeface="Times New Roman" panose="02020603050405020304" pitchFamily="18" charset="0"/>
                <a:cs typeface="Times New Roman" panose="02020603050405020304" pitchFamily="18" charset="0"/>
              </a:rPr>
              <a:t>The Apostles’ Creed</a:t>
            </a:r>
          </a:p>
          <a:p>
            <a:pPr eaLnBrk="1" hangingPunct="1">
              <a:lnSpc>
                <a:spcPct val="100000"/>
              </a:lnSpc>
              <a:buFont typeface="Arial" panose="020B0604020202020204" pitchFamily="34" charset="0"/>
              <a:buNone/>
            </a:pPr>
            <a:endParaRPr lang="en-US" altLang="en-US" sz="3300">
              <a:latin typeface="Times New Roman" panose="02020603050405020304" pitchFamily="18" charset="0"/>
              <a:cs typeface="Times New Roman" panose="02020603050405020304" pitchFamily="18" charset="0"/>
            </a:endParaRPr>
          </a:p>
        </p:txBody>
      </p:sp>
      <p:sp>
        <p:nvSpPr>
          <p:cNvPr id="9" name="Text Placeholder 3">
            <a:extLst>
              <a:ext uri="{FF2B5EF4-FFF2-40B4-BE49-F238E27FC236}">
                <a16:creationId xmlns:a16="http://schemas.microsoft.com/office/drawing/2014/main" id="{66155488-1027-6848-BEC3-DD7AC90961A2}"/>
              </a:ext>
            </a:extLst>
          </p:cNvPr>
          <p:cNvSpPr txBox="1">
            <a:spLocks/>
          </p:cNvSpPr>
          <p:nvPr/>
        </p:nvSpPr>
        <p:spPr>
          <a:xfrm>
            <a:off x="2855913" y="2133600"/>
            <a:ext cx="1951037" cy="552450"/>
          </a:xfrm>
          <a:prstGeom prst="rect">
            <a:avLst/>
          </a:prstGeom>
        </p:spPr>
        <p:txBody>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Arial" panose="020B0604020202020204" pitchFamily="34" charset="0"/>
              <a:buNone/>
              <a:defRPr/>
            </a:pPr>
            <a:r>
              <a:rPr lang="en-US" sz="3600" dirty="0">
                <a:latin typeface="Times New Roman" panose="02020603050405020304" pitchFamily="18" charset="0"/>
                <a:cs typeface="Times New Roman" panose="02020603050405020304" pitchFamily="18" charset="0"/>
              </a:rPr>
              <a:t>Stand</a:t>
            </a:r>
          </a:p>
          <a:p>
            <a:pPr eaLnBrk="1" hangingPunct="1">
              <a:defRPr/>
            </a:pPr>
            <a:endParaRPr lang="en-US" dirty="0"/>
          </a:p>
          <a:p>
            <a:pPr eaLnBrk="1" hangingPunct="1">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ubtitle 2">
            <a:extLst>
              <a:ext uri="{FF2B5EF4-FFF2-40B4-BE49-F238E27FC236}">
                <a16:creationId xmlns:a16="http://schemas.microsoft.com/office/drawing/2014/main" id="{1C2699B4-9C99-3249-A811-D89037BF42FA}"/>
              </a:ext>
            </a:extLst>
          </p:cNvPr>
          <p:cNvSpPr>
            <a:spLocks noGrp="1" noChangeArrowheads="1"/>
          </p:cNvSpPr>
          <p:nvPr>
            <p:ph type="subTitle" idx="1"/>
          </p:nvPr>
        </p:nvSpPr>
        <p:spPr>
          <a:xfrm>
            <a:off x="2855913" y="908050"/>
            <a:ext cx="8640762" cy="912813"/>
          </a:xfrm>
        </p:spPr>
        <p:txBody>
          <a:bodyPr/>
          <a:lstStyle/>
          <a:p>
            <a:pPr eaLnBrk="1" hangingPunct="1">
              <a:spcBef>
                <a:spcPts val="400"/>
              </a:spcBef>
            </a:pPr>
            <a:r>
              <a:rPr lang="en-US" altLang="en-US"/>
              <a:t>We believe in God,</a:t>
            </a:r>
          </a:p>
          <a:p>
            <a:pPr eaLnBrk="1" hangingPunct="1">
              <a:spcBef>
                <a:spcPts val="400"/>
              </a:spcBef>
            </a:pPr>
            <a:r>
              <a:rPr lang="en-US" altLang="en-US"/>
              <a:t>the Father almighty,</a:t>
            </a:r>
          </a:p>
          <a:p>
            <a:pPr eaLnBrk="1" hangingPunct="1">
              <a:spcBef>
                <a:spcPts val="400"/>
              </a:spcBef>
            </a:pPr>
            <a:r>
              <a:rPr lang="en-US" altLang="en-US"/>
              <a:t>Creator of heaven and earth,</a:t>
            </a:r>
          </a:p>
          <a:p>
            <a:pPr eaLnBrk="1" hangingPunct="1">
              <a:spcBef>
                <a:spcPts val="400"/>
              </a:spcBef>
            </a:pPr>
            <a:r>
              <a:rPr lang="en-US" altLang="en-US"/>
              <a:t>and in Jesus Christ, His only Son, our Lord,</a:t>
            </a:r>
          </a:p>
          <a:p>
            <a:pPr eaLnBrk="1" hangingPunct="1">
              <a:spcBef>
                <a:spcPts val="400"/>
              </a:spcBef>
            </a:pPr>
            <a:r>
              <a:rPr lang="en-US" altLang="en-US"/>
              <a:t>who was conceived by the Holy Spirit,</a:t>
            </a:r>
          </a:p>
          <a:p>
            <a:pPr eaLnBrk="1" hangingPunct="1">
              <a:spcBef>
                <a:spcPts val="400"/>
              </a:spcBef>
            </a:pPr>
            <a:r>
              <a:rPr lang="en-US" altLang="en-US"/>
              <a:t>born of the Virgin Mary,</a:t>
            </a:r>
          </a:p>
          <a:p>
            <a:pPr eaLnBrk="1" hangingPunct="1">
              <a:spcBef>
                <a:spcPts val="400"/>
              </a:spcBef>
            </a:pPr>
            <a:r>
              <a:rPr lang="en-US" altLang="en-US"/>
              <a:t>suffered under Pontius Pilate,</a:t>
            </a:r>
          </a:p>
          <a:p>
            <a:pPr eaLnBrk="1" hangingPunct="1">
              <a:spcBef>
                <a:spcPts val="400"/>
              </a:spcBef>
            </a:pPr>
            <a:r>
              <a:rPr lang="en-US" altLang="en-US"/>
              <a:t>was crucified, died and was buried;</a:t>
            </a:r>
          </a:p>
          <a:p>
            <a:pPr eaLnBrk="1" hangingPunct="1"/>
            <a:endParaRPr lang="en-US" altLang="en-US"/>
          </a:p>
          <a:p>
            <a:pPr eaLnBrk="1" hangingPunct="1"/>
            <a:br>
              <a:rPr lang="en-US" altLang="en-US"/>
            </a:br>
            <a:endParaRPr lang="en-US" altLang="en-US"/>
          </a:p>
          <a:p>
            <a:pPr eaLnBrk="1" hangingPunct="1"/>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ubtitle 2">
            <a:extLst>
              <a:ext uri="{FF2B5EF4-FFF2-40B4-BE49-F238E27FC236}">
                <a16:creationId xmlns:a16="http://schemas.microsoft.com/office/drawing/2014/main" id="{78B4A3FF-1EA1-2943-AF3E-BBC0DFD9231F}"/>
              </a:ext>
            </a:extLst>
          </p:cNvPr>
          <p:cNvSpPr>
            <a:spLocks noGrp="1" noChangeArrowheads="1"/>
          </p:cNvSpPr>
          <p:nvPr>
            <p:ph type="subTitle" idx="1"/>
          </p:nvPr>
        </p:nvSpPr>
        <p:spPr>
          <a:xfrm>
            <a:off x="2855913" y="908050"/>
            <a:ext cx="8640762" cy="912813"/>
          </a:xfrm>
        </p:spPr>
        <p:txBody>
          <a:bodyPr/>
          <a:lstStyle/>
          <a:p>
            <a:pPr eaLnBrk="1" hangingPunct="1">
              <a:spcBef>
                <a:spcPts val="400"/>
              </a:spcBef>
            </a:pPr>
            <a:r>
              <a:rPr lang="en-US" altLang="en-US"/>
              <a:t>he descended into hell;</a:t>
            </a:r>
          </a:p>
          <a:p>
            <a:pPr eaLnBrk="1" hangingPunct="1">
              <a:spcBef>
                <a:spcPts val="400"/>
              </a:spcBef>
            </a:pPr>
            <a:r>
              <a:rPr lang="en-US" altLang="en-US"/>
              <a:t>on the third day He rose again from the dead;</a:t>
            </a:r>
          </a:p>
          <a:p>
            <a:pPr eaLnBrk="1" hangingPunct="1">
              <a:spcBef>
                <a:spcPts val="400"/>
              </a:spcBef>
            </a:pPr>
            <a:r>
              <a:rPr lang="en-US" altLang="en-US"/>
              <a:t>he ascended into heaven,</a:t>
            </a:r>
          </a:p>
          <a:p>
            <a:pPr eaLnBrk="1" hangingPunct="1">
              <a:spcBef>
                <a:spcPts val="400"/>
              </a:spcBef>
            </a:pPr>
            <a:r>
              <a:rPr lang="en-US" altLang="en-US"/>
              <a:t>and is seated at the right hand of God the 	</a:t>
            </a:r>
          </a:p>
          <a:p>
            <a:pPr eaLnBrk="1" hangingPunct="1">
              <a:spcBef>
                <a:spcPts val="400"/>
              </a:spcBef>
            </a:pPr>
            <a:r>
              <a:rPr lang="en-US" altLang="en-US"/>
              <a:t>Father almighty;</a:t>
            </a:r>
          </a:p>
          <a:p>
            <a:pPr eaLnBrk="1" hangingPunct="1">
              <a:spcBef>
                <a:spcPts val="400"/>
              </a:spcBef>
            </a:pPr>
            <a:r>
              <a:rPr lang="en-US" altLang="en-US"/>
              <a:t>from there He will come to judge the living and the dead.</a:t>
            </a:r>
          </a:p>
          <a:p>
            <a:pPr eaLnBrk="1" hangingPunct="1">
              <a:spcBef>
                <a:spcPts val="400"/>
              </a:spcBef>
            </a:pPr>
            <a:endParaRPr lang="en-US" altLang="en-US"/>
          </a:p>
          <a:p>
            <a:pPr eaLnBrk="1" hangingPunct="1"/>
            <a:endParaRPr lang="en-US" altLang="en-US"/>
          </a:p>
          <a:p>
            <a:pPr eaLnBrk="1" hangingPunct="1"/>
            <a:br>
              <a:rPr lang="en-US" altLang="en-US"/>
            </a:br>
            <a:endParaRPr lang="en-US" altLang="en-US"/>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67404-D687-514A-95FB-CA0226ECE04A}"/>
              </a:ext>
            </a:extLst>
          </p:cNvPr>
          <p:cNvSpPr>
            <a:spLocks noGrp="1"/>
          </p:cNvSpPr>
          <p:nvPr>
            <p:ph type="ctrTitle"/>
          </p:nvPr>
        </p:nvSpPr>
        <p:spPr>
          <a:xfrm>
            <a:off x="1485900" y="3021013"/>
            <a:ext cx="9144000" cy="1487487"/>
          </a:xfrm>
        </p:spPr>
        <p:txBody>
          <a:bodyPr>
            <a:normAutofit fontScale="90000"/>
          </a:bodyPr>
          <a:lstStyle/>
          <a:p>
            <a:pPr eaLnBrk="1" hangingPunct="1">
              <a:defRPr/>
            </a:pPr>
            <a:r>
              <a:rPr lang="en-US" dirty="0"/>
              <a:t>“For the healing of the nations”</a:t>
            </a:r>
            <a:br>
              <a:rPr lang="en-US" dirty="0"/>
            </a:br>
            <a:br>
              <a:rPr lang="en-US" dirty="0"/>
            </a:br>
            <a:endParaRPr lang="en-US" dirty="0"/>
          </a:p>
        </p:txBody>
      </p:sp>
      <p:sp>
        <p:nvSpPr>
          <p:cNvPr id="12290" name="Subtitle 2">
            <a:extLst>
              <a:ext uri="{FF2B5EF4-FFF2-40B4-BE49-F238E27FC236}">
                <a16:creationId xmlns:a16="http://schemas.microsoft.com/office/drawing/2014/main" id="{8AF11C26-6CAD-DE40-8E37-6C0658841BC7}"/>
              </a:ext>
            </a:extLst>
          </p:cNvPr>
          <p:cNvSpPr>
            <a:spLocks noGrp="1" noChangeArrowheads="1"/>
          </p:cNvSpPr>
          <p:nvPr>
            <p:ph type="subTitle" idx="1"/>
          </p:nvPr>
        </p:nvSpPr>
        <p:spPr>
          <a:xfrm>
            <a:off x="1503363" y="1341438"/>
            <a:ext cx="9144000" cy="835025"/>
          </a:xfrm>
        </p:spPr>
        <p:txBody>
          <a:bodyPr/>
          <a:lstStyle/>
          <a:p>
            <a:pPr eaLnBrk="1" hangingPunct="1"/>
            <a:r>
              <a:rPr lang="en-US" altLang="en-US"/>
              <a:t>Processional hymn</a:t>
            </a:r>
          </a:p>
          <a:p>
            <a:pPr eaLnBrk="1" hangingPunct="1"/>
            <a:endParaRPr lang="en-US" altLang="en-US"/>
          </a:p>
          <a:p>
            <a:pPr eaLnBrk="1" hangingPunct="1"/>
            <a:endParaRPr lang="en-US" altLang="en-US"/>
          </a:p>
        </p:txBody>
      </p:sp>
      <p:sp>
        <p:nvSpPr>
          <p:cNvPr id="12291" name="Text Placeholder 3">
            <a:extLst>
              <a:ext uri="{FF2B5EF4-FFF2-40B4-BE49-F238E27FC236}">
                <a16:creationId xmlns:a16="http://schemas.microsoft.com/office/drawing/2014/main" id="{01613438-DCB0-2B4B-B89D-0CAFCD6D0B8A}"/>
              </a:ext>
            </a:extLst>
          </p:cNvPr>
          <p:cNvSpPr>
            <a:spLocks noGrp="1" noChangeArrowheads="1"/>
          </p:cNvSpPr>
          <p:nvPr>
            <p:ph type="body" sz="quarter" idx="13"/>
          </p:nvPr>
        </p:nvSpPr>
        <p:spPr>
          <a:xfrm>
            <a:off x="5375275" y="3765550"/>
            <a:ext cx="1951038" cy="719138"/>
          </a:xfrm>
        </p:spPr>
        <p:txBody>
          <a:bodyPr/>
          <a:lstStyle/>
          <a:p>
            <a:pPr eaLnBrk="1" hangingPunct="1"/>
            <a:r>
              <a:rPr lang="en-US" altLang="en-US"/>
              <a:t>Stand</a:t>
            </a:r>
          </a:p>
          <a:p>
            <a:pPr eaLnBrk="1" hangingPunct="1"/>
            <a:endParaRPr lang="en-US" altLang="en-US"/>
          </a:p>
          <a:p>
            <a:pPr eaLnBrk="1" hangingPunct="1"/>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ubtitle 2">
            <a:extLst>
              <a:ext uri="{FF2B5EF4-FFF2-40B4-BE49-F238E27FC236}">
                <a16:creationId xmlns:a16="http://schemas.microsoft.com/office/drawing/2014/main" id="{B3ECE987-A22A-9B43-A2B7-F87F0CEC11AB}"/>
              </a:ext>
            </a:extLst>
          </p:cNvPr>
          <p:cNvSpPr>
            <a:spLocks noGrp="1" noChangeArrowheads="1"/>
          </p:cNvSpPr>
          <p:nvPr>
            <p:ph type="subTitle" idx="1"/>
          </p:nvPr>
        </p:nvSpPr>
        <p:spPr>
          <a:xfrm>
            <a:off x="2855913" y="908050"/>
            <a:ext cx="8640762" cy="912813"/>
          </a:xfrm>
        </p:spPr>
        <p:txBody>
          <a:bodyPr/>
          <a:lstStyle/>
          <a:p>
            <a:pPr eaLnBrk="1" hangingPunct="1">
              <a:spcBef>
                <a:spcPts val="400"/>
              </a:spcBef>
            </a:pPr>
            <a:r>
              <a:rPr lang="en-US" altLang="en-US"/>
              <a:t>We believe in the Holy Spirit,</a:t>
            </a:r>
          </a:p>
          <a:p>
            <a:pPr eaLnBrk="1" hangingPunct="1">
              <a:spcBef>
                <a:spcPts val="400"/>
              </a:spcBef>
            </a:pPr>
            <a:r>
              <a:rPr lang="en-US" altLang="en-US"/>
              <a:t>the holy catholic Church,</a:t>
            </a:r>
          </a:p>
          <a:p>
            <a:pPr eaLnBrk="1" hangingPunct="1">
              <a:spcBef>
                <a:spcPts val="400"/>
              </a:spcBef>
            </a:pPr>
            <a:r>
              <a:rPr lang="en-US" altLang="en-US"/>
              <a:t>the communion of saints,</a:t>
            </a:r>
          </a:p>
          <a:p>
            <a:pPr eaLnBrk="1" hangingPunct="1">
              <a:spcBef>
                <a:spcPts val="400"/>
              </a:spcBef>
            </a:pPr>
            <a:r>
              <a:rPr lang="en-US" altLang="en-US"/>
              <a:t>the forgiveness of sins,</a:t>
            </a:r>
          </a:p>
          <a:p>
            <a:pPr eaLnBrk="1" hangingPunct="1">
              <a:spcBef>
                <a:spcPts val="400"/>
              </a:spcBef>
            </a:pPr>
            <a:r>
              <a:rPr lang="en-US" altLang="en-US"/>
              <a:t>the resurrection of the body,</a:t>
            </a:r>
          </a:p>
          <a:p>
            <a:pPr eaLnBrk="1" hangingPunct="1">
              <a:spcBef>
                <a:spcPts val="400"/>
              </a:spcBef>
            </a:pPr>
            <a:r>
              <a:rPr lang="en-US" altLang="en-US"/>
              <a:t>and life everlasting. Amen.</a:t>
            </a:r>
          </a:p>
          <a:p>
            <a:pPr eaLnBrk="1" hangingPunct="1">
              <a:spcBef>
                <a:spcPts val="400"/>
              </a:spcBef>
            </a:pPr>
            <a:endParaRPr lang="en-US" altLang="en-US"/>
          </a:p>
          <a:p>
            <a:pPr eaLnBrk="1" hangingPunct="1">
              <a:spcBef>
                <a:spcPts val="400"/>
              </a:spcBef>
            </a:pPr>
            <a:endParaRPr lang="en-US" altLang="en-US"/>
          </a:p>
          <a:p>
            <a:pPr eaLnBrk="1" hangingPunct="1"/>
            <a:endParaRPr lang="en-US" altLang="en-US"/>
          </a:p>
          <a:p>
            <a:pPr eaLnBrk="1" hangingPunct="1"/>
            <a:br>
              <a:rPr lang="en-US" altLang="en-US"/>
            </a:br>
            <a:endParaRPr lang="en-US" altLang="en-US"/>
          </a:p>
          <a:p>
            <a:pPr eaLnBrk="1" hangingPunct="1"/>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2">
            <a:extLst>
              <a:ext uri="{FF2B5EF4-FFF2-40B4-BE49-F238E27FC236}">
                <a16:creationId xmlns:a16="http://schemas.microsoft.com/office/drawing/2014/main" id="{04BB9644-3AEC-5141-828B-5A78DA968EC2}"/>
              </a:ext>
            </a:extLst>
          </p:cNvPr>
          <p:cNvSpPr>
            <a:spLocks noGrp="1" noChangeArrowheads="1"/>
          </p:cNvSpPr>
          <p:nvPr>
            <p:ph type="subTitle" idx="1"/>
          </p:nvPr>
        </p:nvSpPr>
        <p:spPr>
          <a:xfrm>
            <a:off x="2855913" y="1931988"/>
            <a:ext cx="7056437" cy="835025"/>
          </a:xfrm>
        </p:spPr>
        <p:txBody>
          <a:bodyPr/>
          <a:lstStyle/>
          <a:p>
            <a:pPr eaLnBrk="1" hangingPunct="1"/>
            <a:r>
              <a:rPr lang="en-US" altLang="en-US"/>
              <a:t>The Word of God</a:t>
            </a:r>
          </a:p>
          <a:p>
            <a:pPr eaLnBrk="1" hangingPunct="1"/>
            <a:endParaRPr lang="en-US" altLang="en-US"/>
          </a:p>
          <a:p>
            <a:pPr eaLnBrk="1" hangingPunct="1"/>
            <a:endParaRPr lang="en-US" altLang="en-US"/>
          </a:p>
        </p:txBody>
      </p:sp>
      <p:sp>
        <p:nvSpPr>
          <p:cNvPr id="2" name="Title 1">
            <a:extLst>
              <a:ext uri="{FF2B5EF4-FFF2-40B4-BE49-F238E27FC236}">
                <a16:creationId xmlns:a16="http://schemas.microsoft.com/office/drawing/2014/main" id="{80E17527-38BA-434C-92DD-CB26488F05F7}"/>
              </a:ext>
            </a:extLst>
          </p:cNvPr>
          <p:cNvSpPr>
            <a:spLocks noGrp="1"/>
          </p:cNvSpPr>
          <p:nvPr>
            <p:ph type="ctrTitle"/>
          </p:nvPr>
        </p:nvSpPr>
        <p:spPr>
          <a:xfrm>
            <a:off x="2855913" y="2757488"/>
            <a:ext cx="7056437" cy="1247775"/>
          </a:xfrm>
        </p:spPr>
        <p:txBody>
          <a:bodyPr>
            <a:normAutofit fontScale="90000"/>
          </a:bodyPr>
          <a:lstStyle/>
          <a:p>
            <a:pPr eaLnBrk="1" hangingPunct="1">
              <a:defRPr/>
            </a:pPr>
            <a:r>
              <a:rPr lang="en-US" dirty="0"/>
              <a:t>Acts 27: 39-44</a:t>
            </a:r>
            <a:br>
              <a:rPr lang="en-US" dirty="0"/>
            </a:br>
            <a:br>
              <a:rPr lang="en-US" dirty="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ubtitle 2">
            <a:extLst>
              <a:ext uri="{FF2B5EF4-FFF2-40B4-BE49-F238E27FC236}">
                <a16:creationId xmlns:a16="http://schemas.microsoft.com/office/drawing/2014/main" id="{070944FA-5420-134E-83B5-0E4470731F0C}"/>
              </a:ext>
            </a:extLst>
          </p:cNvPr>
          <p:cNvSpPr>
            <a:spLocks noGrp="1" noChangeArrowheads="1"/>
          </p:cNvSpPr>
          <p:nvPr>
            <p:ph type="subTitle" idx="1"/>
          </p:nvPr>
        </p:nvSpPr>
        <p:spPr>
          <a:xfrm>
            <a:off x="2855913" y="1931988"/>
            <a:ext cx="7056437" cy="835025"/>
          </a:xfrm>
        </p:spPr>
        <p:txBody>
          <a:bodyPr/>
          <a:lstStyle/>
          <a:p>
            <a:pPr eaLnBrk="1" hangingPunct="1"/>
            <a:r>
              <a:rPr lang="en-US" altLang="en-US"/>
              <a:t>The Word of God</a:t>
            </a:r>
          </a:p>
          <a:p>
            <a:pPr eaLnBrk="1" hangingPunct="1"/>
            <a:endParaRPr lang="en-US" altLang="en-US"/>
          </a:p>
          <a:p>
            <a:pPr eaLnBrk="1" hangingPunct="1"/>
            <a:endParaRPr lang="en-US" altLang="en-US"/>
          </a:p>
        </p:txBody>
      </p:sp>
      <p:sp>
        <p:nvSpPr>
          <p:cNvPr id="41986" name="Title 1">
            <a:extLst>
              <a:ext uri="{FF2B5EF4-FFF2-40B4-BE49-F238E27FC236}">
                <a16:creationId xmlns:a16="http://schemas.microsoft.com/office/drawing/2014/main" id="{17832482-C129-A844-BDC8-4A9DFB1589A9}"/>
              </a:ext>
            </a:extLst>
          </p:cNvPr>
          <p:cNvSpPr>
            <a:spLocks noGrp="1" noChangeArrowheads="1"/>
          </p:cNvSpPr>
          <p:nvPr>
            <p:ph type="ctrTitle"/>
          </p:nvPr>
        </p:nvSpPr>
        <p:spPr>
          <a:xfrm>
            <a:off x="3073400" y="3789363"/>
            <a:ext cx="7054850" cy="719137"/>
          </a:xfrm>
        </p:spPr>
        <p:txBody>
          <a:bodyPr/>
          <a:lstStyle/>
          <a:p>
            <a:pPr eaLnBrk="1" hangingPunct="1"/>
            <a:r>
              <a:rPr lang="en-US" altLang="en-US"/>
              <a:t>Psalm 107:8, 19-22,  28-32</a:t>
            </a:r>
          </a:p>
        </p:txBody>
      </p:sp>
      <p:sp>
        <p:nvSpPr>
          <p:cNvPr id="41987" name="Subtitle 2">
            <a:extLst>
              <a:ext uri="{FF2B5EF4-FFF2-40B4-BE49-F238E27FC236}">
                <a16:creationId xmlns:a16="http://schemas.microsoft.com/office/drawing/2014/main" id="{6E1540A4-CFB0-0545-81AA-ACC7EADE7EB8}"/>
              </a:ext>
            </a:extLst>
          </p:cNvPr>
          <p:cNvSpPr txBox="1">
            <a:spLocks/>
          </p:cNvSpPr>
          <p:nvPr/>
        </p:nvSpPr>
        <p:spPr bwMode="auto">
          <a:xfrm>
            <a:off x="2855913" y="2809875"/>
            <a:ext cx="7056437"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3600">
                <a:solidFill>
                  <a:srgbClr val="002060"/>
                </a:solidFill>
                <a:latin typeface="Times New Roman" panose="02020603050405020304" pitchFamily="18" charset="0"/>
                <a:cs typeface="Times New Roman" panose="02020603050405020304" pitchFamily="18" charset="0"/>
              </a:rPr>
              <a:t>From the Psalms</a:t>
            </a:r>
          </a:p>
          <a:p>
            <a:pPr algn="ctr" eaLnBrk="1" hangingPunct="1">
              <a:buFont typeface="Arial" panose="020B0604020202020204" pitchFamily="34" charset="0"/>
              <a:buNone/>
            </a:pPr>
            <a:endParaRPr lang="en-US" altLang="en-US" sz="4500">
              <a:solidFill>
                <a:srgbClr val="002060"/>
              </a:solidFill>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4500">
              <a:solidFill>
                <a:srgbClr val="002060"/>
              </a:solidFill>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endParaRPr lang="en-US" altLang="en-US" sz="45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ubtitle 2">
            <a:extLst>
              <a:ext uri="{FF2B5EF4-FFF2-40B4-BE49-F238E27FC236}">
                <a16:creationId xmlns:a16="http://schemas.microsoft.com/office/drawing/2014/main" id="{F0F7D86F-D9E7-034B-B0A2-E82B7C887936}"/>
              </a:ext>
            </a:extLst>
          </p:cNvPr>
          <p:cNvSpPr>
            <a:spLocks noGrp="1" noChangeArrowheads="1"/>
          </p:cNvSpPr>
          <p:nvPr>
            <p:ph type="subTitle" idx="1"/>
          </p:nvPr>
        </p:nvSpPr>
        <p:spPr>
          <a:xfrm>
            <a:off x="2855913" y="1125538"/>
            <a:ext cx="8496300" cy="912812"/>
          </a:xfrm>
        </p:spPr>
        <p:txBody>
          <a:bodyPr/>
          <a:lstStyle/>
          <a:p>
            <a:pPr eaLnBrk="1" hangingPunct="1"/>
            <a:r>
              <a:rPr lang="en-US" altLang="en-US"/>
              <a:t>Let them thank the Lord for His 	steadfast love, for His wonderful works to humankind. For He satisfies the thirsty, and the hungry He fills with good things.</a:t>
            </a:r>
          </a:p>
        </p:txBody>
      </p:sp>
      <p:sp>
        <p:nvSpPr>
          <p:cNvPr id="74754" name="Title 1">
            <a:extLst>
              <a:ext uri="{FF2B5EF4-FFF2-40B4-BE49-F238E27FC236}">
                <a16:creationId xmlns:a16="http://schemas.microsoft.com/office/drawing/2014/main" id="{353DD73D-1D36-584B-BA8D-13206AE5A0FB}"/>
              </a:ext>
            </a:extLst>
          </p:cNvPr>
          <p:cNvSpPr>
            <a:spLocks noGrp="1" noChangeArrowheads="1"/>
          </p:cNvSpPr>
          <p:nvPr>
            <p:ph type="ctrTitle"/>
          </p:nvPr>
        </p:nvSpPr>
        <p:spPr>
          <a:xfrm>
            <a:off x="2855913" y="4197350"/>
            <a:ext cx="7056437" cy="576263"/>
          </a:xfrm>
        </p:spPr>
        <p:txBody>
          <a:bodyPr>
            <a:normAutofit fontScale="90000"/>
          </a:bodyPr>
          <a:lstStyle/>
          <a:p>
            <a:pPr eaLnBrk="1" hangingPunct="1">
              <a:defRPr/>
            </a:pPr>
            <a:r>
              <a:rPr lang="en-US" altLang="en-US" dirty="0"/>
              <a:t>The Lord has delivered us from the mighty waves. </a:t>
            </a:r>
          </a:p>
        </p:txBody>
      </p:sp>
      <p:sp>
        <p:nvSpPr>
          <p:cNvPr id="43011" name="Text Placeholder 3">
            <a:extLst>
              <a:ext uri="{FF2B5EF4-FFF2-40B4-BE49-F238E27FC236}">
                <a16:creationId xmlns:a16="http://schemas.microsoft.com/office/drawing/2014/main" id="{F3A5E054-ED2E-B044-885F-21CC3F0EB8AD}"/>
              </a:ext>
            </a:extLst>
          </p:cNvPr>
          <p:cNvSpPr>
            <a:spLocks noGrp="1" noChangeArrowheads="1"/>
          </p:cNvSpPr>
          <p:nvPr>
            <p:ph type="body" sz="quarter" idx="17"/>
          </p:nvPr>
        </p:nvSpPr>
        <p:spPr>
          <a:xfrm>
            <a:off x="1847850" y="1196975"/>
            <a:ext cx="863600" cy="912813"/>
          </a:xfrm>
        </p:spPr>
        <p:txBody>
          <a:bodyPr/>
          <a:lstStyle/>
          <a:p>
            <a:pPr eaLnBrk="1" hangingPunct="1"/>
            <a:r>
              <a:rPr lang="en-US" altLang="en-US"/>
              <a:t>L</a:t>
            </a:r>
          </a:p>
        </p:txBody>
      </p:sp>
      <p:sp>
        <p:nvSpPr>
          <p:cNvPr id="43012" name="Text Placeholder 4">
            <a:extLst>
              <a:ext uri="{FF2B5EF4-FFF2-40B4-BE49-F238E27FC236}">
                <a16:creationId xmlns:a16="http://schemas.microsoft.com/office/drawing/2014/main" id="{28F683A4-5FF7-344A-A5DE-F86ED464D048}"/>
              </a:ext>
            </a:extLst>
          </p:cNvPr>
          <p:cNvSpPr>
            <a:spLocks noGrp="1" noChangeArrowheads="1"/>
          </p:cNvSpPr>
          <p:nvPr>
            <p:ph type="body" sz="quarter" idx="18"/>
          </p:nvPr>
        </p:nvSpPr>
        <p:spPr>
          <a:xfrm>
            <a:off x="1847850" y="3716338"/>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ubtitle 2">
            <a:extLst>
              <a:ext uri="{FF2B5EF4-FFF2-40B4-BE49-F238E27FC236}">
                <a16:creationId xmlns:a16="http://schemas.microsoft.com/office/drawing/2014/main" id="{A0B60580-6EB3-AA44-BFF9-8708D2EC1FB8}"/>
              </a:ext>
            </a:extLst>
          </p:cNvPr>
          <p:cNvSpPr>
            <a:spLocks noGrp="1" noChangeArrowheads="1"/>
          </p:cNvSpPr>
          <p:nvPr>
            <p:ph type="subTitle" idx="1"/>
          </p:nvPr>
        </p:nvSpPr>
        <p:spPr>
          <a:xfrm>
            <a:off x="2855913" y="1125538"/>
            <a:ext cx="8496300" cy="912812"/>
          </a:xfrm>
        </p:spPr>
        <p:txBody>
          <a:bodyPr/>
          <a:lstStyle/>
          <a:p>
            <a:pPr eaLnBrk="1" hangingPunct="1"/>
            <a:r>
              <a:rPr lang="en-US" altLang="en-US"/>
              <a:t>Then they cried to the Lord in their trouble, and He saved them from their distress; he sent out His word and healed them, and delivered them from destruction.</a:t>
            </a:r>
          </a:p>
        </p:txBody>
      </p:sp>
      <p:sp>
        <p:nvSpPr>
          <p:cNvPr id="75778" name="Title 1">
            <a:extLst>
              <a:ext uri="{FF2B5EF4-FFF2-40B4-BE49-F238E27FC236}">
                <a16:creationId xmlns:a16="http://schemas.microsoft.com/office/drawing/2014/main" id="{89D2C1D6-0215-AF43-AB0B-C99F27D77F2C}"/>
              </a:ext>
            </a:extLst>
          </p:cNvPr>
          <p:cNvSpPr>
            <a:spLocks noGrp="1" noChangeArrowheads="1"/>
          </p:cNvSpPr>
          <p:nvPr>
            <p:ph type="ctrTitle"/>
          </p:nvPr>
        </p:nvSpPr>
        <p:spPr>
          <a:xfrm>
            <a:off x="2855913" y="4197350"/>
            <a:ext cx="7056437" cy="576263"/>
          </a:xfrm>
        </p:spPr>
        <p:txBody>
          <a:bodyPr>
            <a:normAutofit fontScale="90000"/>
          </a:bodyPr>
          <a:lstStyle/>
          <a:p>
            <a:pPr eaLnBrk="1" hangingPunct="1">
              <a:defRPr/>
            </a:pPr>
            <a:r>
              <a:rPr lang="en-US" altLang="en-US" dirty="0"/>
              <a:t>The Lord has delivered us from the mighty waves.  </a:t>
            </a:r>
          </a:p>
        </p:txBody>
      </p:sp>
      <p:sp>
        <p:nvSpPr>
          <p:cNvPr id="44035" name="Text Placeholder 3">
            <a:extLst>
              <a:ext uri="{FF2B5EF4-FFF2-40B4-BE49-F238E27FC236}">
                <a16:creationId xmlns:a16="http://schemas.microsoft.com/office/drawing/2014/main" id="{86D2F699-265D-8142-84C1-F1279E9D25AE}"/>
              </a:ext>
            </a:extLst>
          </p:cNvPr>
          <p:cNvSpPr>
            <a:spLocks noGrp="1" noChangeArrowheads="1"/>
          </p:cNvSpPr>
          <p:nvPr>
            <p:ph type="body" sz="quarter" idx="17"/>
          </p:nvPr>
        </p:nvSpPr>
        <p:spPr>
          <a:xfrm>
            <a:off x="1847850" y="1196975"/>
            <a:ext cx="863600" cy="912813"/>
          </a:xfrm>
        </p:spPr>
        <p:txBody>
          <a:bodyPr/>
          <a:lstStyle/>
          <a:p>
            <a:pPr eaLnBrk="1" hangingPunct="1"/>
            <a:r>
              <a:rPr lang="en-US" altLang="en-US"/>
              <a:t>L</a:t>
            </a:r>
          </a:p>
        </p:txBody>
      </p:sp>
      <p:sp>
        <p:nvSpPr>
          <p:cNvPr id="44036" name="Text Placeholder 4">
            <a:extLst>
              <a:ext uri="{FF2B5EF4-FFF2-40B4-BE49-F238E27FC236}">
                <a16:creationId xmlns:a16="http://schemas.microsoft.com/office/drawing/2014/main" id="{0D7DD8E1-4602-1544-B3E0-67CA0FF080EB}"/>
              </a:ext>
            </a:extLst>
          </p:cNvPr>
          <p:cNvSpPr>
            <a:spLocks noGrp="1" noChangeArrowheads="1"/>
          </p:cNvSpPr>
          <p:nvPr>
            <p:ph type="body" sz="quarter" idx="18"/>
          </p:nvPr>
        </p:nvSpPr>
        <p:spPr>
          <a:xfrm>
            <a:off x="1847850" y="3716338"/>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ubtitle 2">
            <a:extLst>
              <a:ext uri="{FF2B5EF4-FFF2-40B4-BE49-F238E27FC236}">
                <a16:creationId xmlns:a16="http://schemas.microsoft.com/office/drawing/2014/main" id="{591F9A5D-9BD0-EB4E-91C2-ADC89CC45DAF}"/>
              </a:ext>
            </a:extLst>
          </p:cNvPr>
          <p:cNvSpPr>
            <a:spLocks noGrp="1" noChangeArrowheads="1"/>
          </p:cNvSpPr>
          <p:nvPr>
            <p:ph type="subTitle" idx="1"/>
          </p:nvPr>
        </p:nvSpPr>
        <p:spPr>
          <a:xfrm>
            <a:off x="2855913" y="1125538"/>
            <a:ext cx="8496300" cy="912812"/>
          </a:xfrm>
        </p:spPr>
        <p:txBody>
          <a:bodyPr/>
          <a:lstStyle/>
          <a:p>
            <a:pPr eaLnBrk="1" hangingPunct="1"/>
            <a:r>
              <a:rPr lang="en-US" altLang="en-US"/>
              <a:t>Let them thank the Lord for His 	steadfast love, for His wonderful works to humankind. And let them offer thanksgiving sacrifices, and tell of His deeds with songs of joy.</a:t>
            </a:r>
          </a:p>
          <a:p>
            <a:pPr eaLnBrk="1" hangingPunct="1"/>
            <a:endParaRPr lang="en-US" altLang="en-US"/>
          </a:p>
        </p:txBody>
      </p:sp>
      <p:sp>
        <p:nvSpPr>
          <p:cNvPr id="76802" name="Title 1">
            <a:extLst>
              <a:ext uri="{FF2B5EF4-FFF2-40B4-BE49-F238E27FC236}">
                <a16:creationId xmlns:a16="http://schemas.microsoft.com/office/drawing/2014/main" id="{E8964FB7-CDD6-8948-BFA1-1F60735749F8}"/>
              </a:ext>
            </a:extLst>
          </p:cNvPr>
          <p:cNvSpPr>
            <a:spLocks noGrp="1" noChangeArrowheads="1"/>
          </p:cNvSpPr>
          <p:nvPr>
            <p:ph type="ctrTitle"/>
          </p:nvPr>
        </p:nvSpPr>
        <p:spPr>
          <a:xfrm>
            <a:off x="2855913" y="4197350"/>
            <a:ext cx="7056437" cy="576263"/>
          </a:xfrm>
        </p:spPr>
        <p:txBody>
          <a:bodyPr>
            <a:normAutofit fontScale="90000"/>
          </a:bodyPr>
          <a:lstStyle/>
          <a:p>
            <a:pPr eaLnBrk="1" hangingPunct="1">
              <a:defRPr/>
            </a:pPr>
            <a:r>
              <a:rPr lang="en-US" altLang="en-US" dirty="0"/>
              <a:t>The Lord has delivered us from the mighty waves.  </a:t>
            </a:r>
          </a:p>
        </p:txBody>
      </p:sp>
      <p:sp>
        <p:nvSpPr>
          <p:cNvPr id="45059" name="Text Placeholder 3">
            <a:extLst>
              <a:ext uri="{FF2B5EF4-FFF2-40B4-BE49-F238E27FC236}">
                <a16:creationId xmlns:a16="http://schemas.microsoft.com/office/drawing/2014/main" id="{755BBC07-7A55-A84D-A131-70B5D3630BB7}"/>
              </a:ext>
            </a:extLst>
          </p:cNvPr>
          <p:cNvSpPr>
            <a:spLocks noGrp="1" noChangeArrowheads="1"/>
          </p:cNvSpPr>
          <p:nvPr>
            <p:ph type="body" sz="quarter" idx="17"/>
          </p:nvPr>
        </p:nvSpPr>
        <p:spPr>
          <a:xfrm>
            <a:off x="1847850" y="1196975"/>
            <a:ext cx="863600" cy="912813"/>
          </a:xfrm>
        </p:spPr>
        <p:txBody>
          <a:bodyPr/>
          <a:lstStyle/>
          <a:p>
            <a:pPr eaLnBrk="1" hangingPunct="1"/>
            <a:r>
              <a:rPr lang="en-US" altLang="en-US"/>
              <a:t>L</a:t>
            </a:r>
          </a:p>
        </p:txBody>
      </p:sp>
      <p:sp>
        <p:nvSpPr>
          <p:cNvPr id="45060" name="Text Placeholder 4">
            <a:extLst>
              <a:ext uri="{FF2B5EF4-FFF2-40B4-BE49-F238E27FC236}">
                <a16:creationId xmlns:a16="http://schemas.microsoft.com/office/drawing/2014/main" id="{49ADCBC6-1A0B-1845-BD73-6DBDED592254}"/>
              </a:ext>
            </a:extLst>
          </p:cNvPr>
          <p:cNvSpPr>
            <a:spLocks noGrp="1" noChangeArrowheads="1"/>
          </p:cNvSpPr>
          <p:nvPr>
            <p:ph type="body" sz="quarter" idx="18"/>
          </p:nvPr>
        </p:nvSpPr>
        <p:spPr>
          <a:xfrm>
            <a:off x="1847850" y="3716338"/>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ubtitle 2">
            <a:extLst>
              <a:ext uri="{FF2B5EF4-FFF2-40B4-BE49-F238E27FC236}">
                <a16:creationId xmlns:a16="http://schemas.microsoft.com/office/drawing/2014/main" id="{97F7EB16-57BD-1F4D-B1BC-0662E232DC9C}"/>
              </a:ext>
            </a:extLst>
          </p:cNvPr>
          <p:cNvSpPr>
            <a:spLocks noGrp="1" noChangeArrowheads="1"/>
          </p:cNvSpPr>
          <p:nvPr>
            <p:ph type="subTitle" idx="1"/>
          </p:nvPr>
        </p:nvSpPr>
        <p:spPr>
          <a:xfrm>
            <a:off x="2855913" y="908050"/>
            <a:ext cx="8496300" cy="912813"/>
          </a:xfrm>
        </p:spPr>
        <p:txBody>
          <a:bodyPr/>
          <a:lstStyle/>
          <a:p>
            <a:pPr eaLnBrk="1" hangingPunct="1"/>
            <a:r>
              <a:rPr lang="en-US" altLang="en-US"/>
              <a:t>Then they cried to the Lord in their trouble,</a:t>
            </a:r>
          </a:p>
          <a:p>
            <a:pPr eaLnBrk="1" hangingPunct="1"/>
            <a:r>
              <a:rPr lang="en-US" altLang="en-US"/>
              <a:t>and He brought them out from their distress; </a:t>
            </a:r>
          </a:p>
          <a:p>
            <a:pPr eaLnBrk="1" hangingPunct="1"/>
            <a:r>
              <a:rPr lang="en-US" altLang="en-US"/>
              <a:t>he made the storm be still,</a:t>
            </a:r>
          </a:p>
          <a:p>
            <a:pPr eaLnBrk="1" hangingPunct="1"/>
            <a:r>
              <a:rPr lang="en-US" altLang="en-US"/>
              <a:t>and the waves of the sea were hushed. </a:t>
            </a:r>
          </a:p>
          <a:p>
            <a:pPr eaLnBrk="1" hangingPunct="1"/>
            <a:r>
              <a:rPr lang="en-US" altLang="en-US"/>
              <a:t>Then they were glad because they had quiet,</a:t>
            </a:r>
          </a:p>
          <a:p>
            <a:pPr eaLnBrk="1" hangingPunct="1"/>
            <a:r>
              <a:rPr lang="en-US" altLang="en-US"/>
              <a:t>and He brought them to their desired haven.</a:t>
            </a:r>
          </a:p>
          <a:p>
            <a:pPr eaLnBrk="1" hangingPunct="1"/>
            <a:endParaRPr lang="en-US" altLang="en-US"/>
          </a:p>
          <a:p>
            <a:pPr eaLnBrk="1" hangingPunct="1"/>
            <a:endParaRPr lang="en-US" altLang="en-US"/>
          </a:p>
        </p:txBody>
      </p:sp>
      <p:sp>
        <p:nvSpPr>
          <p:cNvPr id="46082" name="Title 1">
            <a:extLst>
              <a:ext uri="{FF2B5EF4-FFF2-40B4-BE49-F238E27FC236}">
                <a16:creationId xmlns:a16="http://schemas.microsoft.com/office/drawing/2014/main" id="{576E130C-1B62-7D41-A9CD-37AC88BF468A}"/>
              </a:ext>
            </a:extLst>
          </p:cNvPr>
          <p:cNvSpPr>
            <a:spLocks noGrp="1" noChangeArrowheads="1"/>
          </p:cNvSpPr>
          <p:nvPr>
            <p:ph type="ctrTitle"/>
          </p:nvPr>
        </p:nvSpPr>
        <p:spPr>
          <a:xfrm>
            <a:off x="2855913" y="5445125"/>
            <a:ext cx="7056437" cy="576263"/>
          </a:xfrm>
        </p:spPr>
        <p:txBody>
          <a:bodyPr/>
          <a:lstStyle/>
          <a:p>
            <a:pPr eaLnBrk="1" hangingPunct="1"/>
            <a:r>
              <a:rPr lang="en-US" altLang="en-US"/>
              <a:t>The Lord has delivered us from the mighty waves.  </a:t>
            </a:r>
          </a:p>
        </p:txBody>
      </p:sp>
      <p:sp>
        <p:nvSpPr>
          <p:cNvPr id="46083" name="Text Placeholder 3">
            <a:extLst>
              <a:ext uri="{FF2B5EF4-FFF2-40B4-BE49-F238E27FC236}">
                <a16:creationId xmlns:a16="http://schemas.microsoft.com/office/drawing/2014/main" id="{7C07FF49-D555-9245-BC13-E85B3C2D23E5}"/>
              </a:ext>
            </a:extLst>
          </p:cNvPr>
          <p:cNvSpPr>
            <a:spLocks noGrp="1" noChangeArrowheads="1"/>
          </p:cNvSpPr>
          <p:nvPr>
            <p:ph type="body" sz="quarter" idx="17"/>
          </p:nvPr>
        </p:nvSpPr>
        <p:spPr>
          <a:xfrm>
            <a:off x="1847850" y="979488"/>
            <a:ext cx="863600" cy="912812"/>
          </a:xfrm>
        </p:spPr>
        <p:txBody>
          <a:bodyPr/>
          <a:lstStyle/>
          <a:p>
            <a:pPr eaLnBrk="1" hangingPunct="1"/>
            <a:r>
              <a:rPr lang="en-US" altLang="en-US"/>
              <a:t>L</a:t>
            </a:r>
          </a:p>
        </p:txBody>
      </p:sp>
      <p:sp>
        <p:nvSpPr>
          <p:cNvPr id="46084" name="Text Placeholder 4">
            <a:extLst>
              <a:ext uri="{FF2B5EF4-FFF2-40B4-BE49-F238E27FC236}">
                <a16:creationId xmlns:a16="http://schemas.microsoft.com/office/drawing/2014/main" id="{F78325A3-3047-D94A-AFD0-57EF6ECB2F6A}"/>
              </a:ext>
            </a:extLst>
          </p:cNvPr>
          <p:cNvSpPr>
            <a:spLocks noGrp="1" noChangeArrowheads="1"/>
          </p:cNvSpPr>
          <p:nvPr>
            <p:ph type="body" sz="quarter" idx="18"/>
          </p:nvPr>
        </p:nvSpPr>
        <p:spPr>
          <a:xfrm>
            <a:off x="1847850" y="5013325"/>
            <a:ext cx="863600" cy="504825"/>
          </a:xfrm>
        </p:spPr>
        <p:txBody>
          <a:bodyPr/>
          <a:lstStyle/>
          <a:p>
            <a:pPr eaLnBrk="1" hangingPunct="1"/>
            <a:r>
              <a:rPr lang="en-US" altLang="en-US"/>
              <a:t>C</a:t>
            </a:r>
          </a:p>
          <a:p>
            <a:pPr eaLnBrk="1" hangingPunct="1"/>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ubtitle 2">
            <a:extLst>
              <a:ext uri="{FF2B5EF4-FFF2-40B4-BE49-F238E27FC236}">
                <a16:creationId xmlns:a16="http://schemas.microsoft.com/office/drawing/2014/main" id="{FF259DC9-18C5-944F-B51F-8C6623078900}"/>
              </a:ext>
            </a:extLst>
          </p:cNvPr>
          <p:cNvSpPr>
            <a:spLocks noGrp="1" noChangeArrowheads="1"/>
          </p:cNvSpPr>
          <p:nvPr>
            <p:ph type="subTitle" idx="1"/>
          </p:nvPr>
        </p:nvSpPr>
        <p:spPr>
          <a:xfrm>
            <a:off x="2855913" y="1125538"/>
            <a:ext cx="8496300" cy="912812"/>
          </a:xfrm>
        </p:spPr>
        <p:txBody>
          <a:bodyPr/>
          <a:lstStyle/>
          <a:p>
            <a:pPr eaLnBrk="1" hangingPunct="1"/>
            <a:r>
              <a:rPr lang="en-US" altLang="en-US"/>
              <a:t>Let them thank the Lord for His steadfast love, for His wonderful works to humankind. </a:t>
            </a:r>
            <a:br>
              <a:rPr lang="en-US" altLang="en-US"/>
            </a:br>
            <a:r>
              <a:rPr lang="en-US" altLang="en-US"/>
              <a:t>Let them extol Him in the congregation of the people, and praise Him in the assembly of the elders. </a:t>
            </a:r>
          </a:p>
          <a:p>
            <a:pPr eaLnBrk="1" hangingPunct="1"/>
            <a:endParaRPr lang="en-US" altLang="en-US"/>
          </a:p>
          <a:p>
            <a:pPr eaLnBrk="1" hangingPunct="1"/>
            <a:endParaRPr lang="en-US" altLang="en-US"/>
          </a:p>
        </p:txBody>
      </p:sp>
      <p:sp>
        <p:nvSpPr>
          <p:cNvPr id="77826" name="Title 1">
            <a:extLst>
              <a:ext uri="{FF2B5EF4-FFF2-40B4-BE49-F238E27FC236}">
                <a16:creationId xmlns:a16="http://schemas.microsoft.com/office/drawing/2014/main" id="{B9731865-EB5E-B94D-A9B3-BC0563763B86}"/>
              </a:ext>
            </a:extLst>
          </p:cNvPr>
          <p:cNvSpPr>
            <a:spLocks noGrp="1" noChangeArrowheads="1"/>
          </p:cNvSpPr>
          <p:nvPr>
            <p:ph type="ctrTitle"/>
          </p:nvPr>
        </p:nvSpPr>
        <p:spPr>
          <a:xfrm>
            <a:off x="2855913" y="4508500"/>
            <a:ext cx="7056437" cy="576263"/>
          </a:xfrm>
        </p:spPr>
        <p:txBody>
          <a:bodyPr>
            <a:normAutofit fontScale="90000"/>
          </a:bodyPr>
          <a:lstStyle/>
          <a:p>
            <a:pPr eaLnBrk="1" hangingPunct="1">
              <a:defRPr/>
            </a:pPr>
            <a:r>
              <a:rPr lang="en-US" altLang="en-US" dirty="0"/>
              <a:t>The Lord has delivered us from the mighty waves.  </a:t>
            </a:r>
          </a:p>
        </p:txBody>
      </p:sp>
      <p:sp>
        <p:nvSpPr>
          <p:cNvPr id="47107" name="Text Placeholder 3">
            <a:extLst>
              <a:ext uri="{FF2B5EF4-FFF2-40B4-BE49-F238E27FC236}">
                <a16:creationId xmlns:a16="http://schemas.microsoft.com/office/drawing/2014/main" id="{A1CD93E9-5615-1148-AB8B-F7F0C69FDE96}"/>
              </a:ext>
            </a:extLst>
          </p:cNvPr>
          <p:cNvSpPr>
            <a:spLocks noGrp="1" noChangeArrowheads="1"/>
          </p:cNvSpPr>
          <p:nvPr>
            <p:ph type="body" sz="quarter" idx="17"/>
          </p:nvPr>
        </p:nvSpPr>
        <p:spPr>
          <a:xfrm>
            <a:off x="1847850" y="1196975"/>
            <a:ext cx="863600" cy="912813"/>
          </a:xfrm>
        </p:spPr>
        <p:txBody>
          <a:bodyPr/>
          <a:lstStyle/>
          <a:p>
            <a:pPr eaLnBrk="1" hangingPunct="1"/>
            <a:r>
              <a:rPr lang="en-US" altLang="en-US"/>
              <a:t>L</a:t>
            </a:r>
          </a:p>
        </p:txBody>
      </p:sp>
      <p:sp>
        <p:nvSpPr>
          <p:cNvPr id="47108" name="Text Placeholder 4">
            <a:extLst>
              <a:ext uri="{FF2B5EF4-FFF2-40B4-BE49-F238E27FC236}">
                <a16:creationId xmlns:a16="http://schemas.microsoft.com/office/drawing/2014/main" id="{EB1EB03C-D69D-8849-831E-511DDF3BFF57}"/>
              </a:ext>
            </a:extLst>
          </p:cNvPr>
          <p:cNvSpPr>
            <a:spLocks noGrp="1" noChangeArrowheads="1"/>
          </p:cNvSpPr>
          <p:nvPr>
            <p:ph type="body" sz="quarter" idx="18"/>
          </p:nvPr>
        </p:nvSpPr>
        <p:spPr>
          <a:xfrm>
            <a:off x="1847850" y="4029075"/>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ubtitle 2">
            <a:extLst>
              <a:ext uri="{FF2B5EF4-FFF2-40B4-BE49-F238E27FC236}">
                <a16:creationId xmlns:a16="http://schemas.microsoft.com/office/drawing/2014/main" id="{4536DEA6-14C8-854E-A9E4-EF123DA84891}"/>
              </a:ext>
            </a:extLst>
          </p:cNvPr>
          <p:cNvSpPr>
            <a:spLocks noGrp="1" noChangeArrowheads="1"/>
          </p:cNvSpPr>
          <p:nvPr>
            <p:ph type="subTitle" idx="1"/>
          </p:nvPr>
        </p:nvSpPr>
        <p:spPr>
          <a:xfrm>
            <a:off x="2855913" y="1931988"/>
            <a:ext cx="7056437" cy="835025"/>
          </a:xfrm>
        </p:spPr>
        <p:txBody>
          <a:bodyPr/>
          <a:lstStyle/>
          <a:p>
            <a:pPr eaLnBrk="1" hangingPunct="1"/>
            <a:r>
              <a:rPr lang="en-US" altLang="en-US"/>
              <a:t>The Word of God</a:t>
            </a:r>
          </a:p>
          <a:p>
            <a:pPr eaLnBrk="1" hangingPunct="1"/>
            <a:endParaRPr lang="en-US" altLang="en-US"/>
          </a:p>
          <a:p>
            <a:pPr eaLnBrk="1" hangingPunct="1"/>
            <a:endParaRPr lang="en-US" altLang="en-US"/>
          </a:p>
        </p:txBody>
      </p:sp>
      <p:sp>
        <p:nvSpPr>
          <p:cNvPr id="2" name="Title 1">
            <a:extLst>
              <a:ext uri="{FF2B5EF4-FFF2-40B4-BE49-F238E27FC236}">
                <a16:creationId xmlns:a16="http://schemas.microsoft.com/office/drawing/2014/main" id="{80E17527-38BA-434C-92DD-CB26488F05F7}"/>
              </a:ext>
            </a:extLst>
          </p:cNvPr>
          <p:cNvSpPr>
            <a:spLocks noGrp="1"/>
          </p:cNvSpPr>
          <p:nvPr>
            <p:ph type="ctrTitle"/>
          </p:nvPr>
        </p:nvSpPr>
        <p:spPr>
          <a:xfrm>
            <a:off x="2855913" y="2757488"/>
            <a:ext cx="7056437" cy="1247775"/>
          </a:xfrm>
        </p:spPr>
        <p:txBody>
          <a:bodyPr>
            <a:normAutofit fontScale="90000"/>
          </a:bodyPr>
          <a:lstStyle/>
          <a:p>
            <a:pPr eaLnBrk="1" hangingPunct="1">
              <a:defRPr/>
            </a:pPr>
            <a:r>
              <a:rPr lang="en-US" dirty="0"/>
              <a:t>Acts 28: 1-10</a:t>
            </a:r>
            <a:br>
              <a:rPr lang="en-US" dirty="0"/>
            </a:br>
            <a:br>
              <a:rPr lang="en-US" dirty="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ubtitle 2">
            <a:extLst>
              <a:ext uri="{FF2B5EF4-FFF2-40B4-BE49-F238E27FC236}">
                <a16:creationId xmlns:a16="http://schemas.microsoft.com/office/drawing/2014/main" id="{FA52BA5D-5A6F-2D43-9C42-6CEB7EC57A51}"/>
              </a:ext>
            </a:extLst>
          </p:cNvPr>
          <p:cNvSpPr>
            <a:spLocks noGrp="1" noChangeArrowheads="1"/>
          </p:cNvSpPr>
          <p:nvPr>
            <p:ph type="subTitle" idx="1"/>
          </p:nvPr>
        </p:nvSpPr>
        <p:spPr>
          <a:xfrm>
            <a:off x="2855913" y="1868488"/>
            <a:ext cx="8496300" cy="647700"/>
          </a:xfrm>
        </p:spPr>
        <p:txBody>
          <a:bodyPr/>
          <a:lstStyle/>
          <a:p>
            <a:pPr eaLnBrk="1" hangingPunct="1"/>
            <a:r>
              <a:rPr lang="en-US" altLang="en-US"/>
              <a:t>This is the Word of the Lord.</a:t>
            </a:r>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4054475"/>
            <a:ext cx="7056437" cy="574675"/>
          </a:xfrm>
        </p:spPr>
        <p:txBody>
          <a:bodyPr>
            <a:normAutofit fontScale="90000"/>
          </a:bodyPr>
          <a:lstStyle/>
          <a:p>
            <a:pPr eaLnBrk="1" hangingPunct="1">
              <a:defRPr/>
            </a:pPr>
            <a:r>
              <a:rPr lang="en-US" altLang="en-US" dirty="0"/>
              <a:t>Thanks be to God who saves and who 				heals!</a:t>
            </a:r>
            <a:br>
              <a:rPr lang="en-US" altLang="en-US" dirty="0"/>
            </a:br>
            <a:endParaRPr lang="en-US" altLang="en-US" dirty="0"/>
          </a:p>
        </p:txBody>
      </p:sp>
      <p:sp>
        <p:nvSpPr>
          <p:cNvPr id="49155" name="Text Placeholder 3">
            <a:extLst>
              <a:ext uri="{FF2B5EF4-FFF2-40B4-BE49-F238E27FC236}">
                <a16:creationId xmlns:a16="http://schemas.microsoft.com/office/drawing/2014/main" id="{243A1B7B-8B78-E046-B9D2-A3ECC5D89BA8}"/>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49156" name="Text Placeholder 4">
            <a:extLst>
              <a:ext uri="{FF2B5EF4-FFF2-40B4-BE49-F238E27FC236}">
                <a16:creationId xmlns:a16="http://schemas.microsoft.com/office/drawing/2014/main" id="{101C59EB-2486-BA40-99AF-AA9FF23C4B63}"/>
              </a:ext>
            </a:extLst>
          </p:cNvPr>
          <p:cNvSpPr>
            <a:spLocks noGrp="1" noChangeArrowheads="1"/>
          </p:cNvSpPr>
          <p:nvPr>
            <p:ph type="body" sz="quarter" idx="18"/>
          </p:nvPr>
        </p:nvSpPr>
        <p:spPr>
          <a:xfrm>
            <a:off x="1847850" y="32131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AC858-B2D0-B149-82CF-A54185C91AB4}"/>
              </a:ext>
            </a:extLst>
          </p:cNvPr>
          <p:cNvSpPr>
            <a:spLocks noGrp="1"/>
          </p:cNvSpPr>
          <p:nvPr>
            <p:ph type="ctrTitle"/>
          </p:nvPr>
        </p:nvSpPr>
        <p:spPr>
          <a:xfrm>
            <a:off x="2840038" y="2828925"/>
            <a:ext cx="6135687" cy="2184400"/>
          </a:xfrm>
        </p:spPr>
        <p:txBody>
          <a:bodyPr>
            <a:normAutofit fontScale="90000"/>
          </a:bodyPr>
          <a:lstStyle/>
          <a:p>
            <a:pPr eaLnBrk="1" hangingPunct="1">
              <a:defRPr/>
            </a:pPr>
            <a:r>
              <a:rPr lang="en-GB" altLang="en-US" sz="3001" dirty="0">
                <a:solidFill>
                  <a:srgbClr val="000000"/>
                </a:solidFill>
                <a:ea typeface="Arial Unicode MS" panose="020B0604020202020204" pitchFamily="34" charset="-128"/>
                <a:cs typeface="Arial Unicode MS" panose="020B0604020202020204" pitchFamily="34" charset="-128"/>
              </a:rPr>
              <a:t>The grace of our Lord Jesus Christ, </a:t>
            </a:r>
            <a:br>
              <a:rPr lang="en-GB" altLang="en-US" sz="3001" dirty="0">
                <a:solidFill>
                  <a:srgbClr val="000000"/>
                </a:solidFill>
                <a:latin typeface="Helvetica" pitchFamily="2" charset="0"/>
                <a:ea typeface="Arial Unicode MS" panose="020B0604020202020204" pitchFamily="34" charset="-128"/>
                <a:cs typeface="Arial Unicode MS" panose="020B0604020202020204" pitchFamily="34" charset="-128"/>
              </a:rPr>
            </a:br>
            <a:r>
              <a:rPr lang="en-GB" altLang="en-US" sz="3001" dirty="0">
                <a:solidFill>
                  <a:srgbClr val="000000"/>
                </a:solidFill>
                <a:ea typeface="Arial Unicode MS" panose="020B0604020202020204" pitchFamily="34" charset="-128"/>
                <a:cs typeface="Arial Unicode MS" panose="020B0604020202020204" pitchFamily="34" charset="-128"/>
              </a:rPr>
              <a:t>the love of God,</a:t>
            </a:r>
            <a:br>
              <a:rPr lang="en-GB" altLang="en-US" sz="3001" dirty="0">
                <a:solidFill>
                  <a:srgbClr val="000000"/>
                </a:solidFill>
                <a:latin typeface="Helvetica" pitchFamily="2" charset="0"/>
                <a:ea typeface="Arial Unicode MS" panose="020B0604020202020204" pitchFamily="34" charset="-128"/>
                <a:cs typeface="Arial Unicode MS" panose="020B0604020202020204" pitchFamily="34" charset="-128"/>
              </a:rPr>
            </a:br>
            <a:r>
              <a:rPr lang="en-GB" altLang="en-US" sz="3001" dirty="0">
                <a:solidFill>
                  <a:srgbClr val="000000"/>
                </a:solidFill>
                <a:ea typeface="Arial Unicode MS" panose="020B0604020202020204" pitchFamily="34" charset="-128"/>
                <a:cs typeface="Arial Unicode MS" panose="020B0604020202020204" pitchFamily="34" charset="-128"/>
              </a:rPr>
              <a:t>and the fellowship of the Holy Spirit be with you all.</a:t>
            </a:r>
            <a:br>
              <a:rPr lang="en-GB" altLang="en-US" sz="3001" dirty="0">
                <a:solidFill>
                  <a:srgbClr val="000000"/>
                </a:solidFill>
                <a:latin typeface="Helvetica" pitchFamily="2" charset="0"/>
                <a:ea typeface="Arial Unicode MS" panose="020B0604020202020204" pitchFamily="34" charset="-128"/>
                <a:cs typeface="Arial Unicode MS" panose="020B0604020202020204" pitchFamily="34" charset="-128"/>
              </a:rPr>
            </a:br>
            <a:r>
              <a:rPr lang="en-GB" altLang="en-US" sz="3001" b="1" dirty="0">
                <a:solidFill>
                  <a:srgbClr val="002060"/>
                </a:solidFill>
                <a:ea typeface="Arial Unicode MS" panose="020B0604020202020204" pitchFamily="34" charset="-128"/>
                <a:cs typeface="Arial Unicode MS" panose="020B0604020202020204" pitchFamily="34" charset="-128"/>
              </a:rPr>
              <a:t>And also with you.</a:t>
            </a:r>
            <a:br>
              <a:rPr lang="en-GB" altLang="en-US" sz="3001" dirty="0">
                <a:solidFill>
                  <a:srgbClr val="002060"/>
                </a:solidFill>
                <a:latin typeface="Helvetica" pitchFamily="2" charset="0"/>
                <a:ea typeface="Arial Unicode MS" panose="020B0604020202020204" pitchFamily="34" charset="-128"/>
                <a:cs typeface="Arial Unicode MS" panose="020B0604020202020204" pitchFamily="34" charset="-128"/>
              </a:rPr>
            </a:br>
            <a:endParaRPr lang="en-US" dirty="0"/>
          </a:p>
        </p:txBody>
      </p:sp>
      <p:sp>
        <p:nvSpPr>
          <p:cNvPr id="13314" name="Subtitle 2">
            <a:extLst>
              <a:ext uri="{FF2B5EF4-FFF2-40B4-BE49-F238E27FC236}">
                <a16:creationId xmlns:a16="http://schemas.microsoft.com/office/drawing/2014/main" id="{C727B582-6CEA-884E-AAF7-40B703F500D0}"/>
              </a:ext>
            </a:extLst>
          </p:cNvPr>
          <p:cNvSpPr>
            <a:spLocks noGrp="1" noChangeArrowheads="1"/>
          </p:cNvSpPr>
          <p:nvPr>
            <p:ph type="subTitle" idx="1"/>
          </p:nvPr>
        </p:nvSpPr>
        <p:spPr>
          <a:xfrm>
            <a:off x="2855913" y="1931988"/>
            <a:ext cx="7056437" cy="835025"/>
          </a:xfrm>
        </p:spPr>
        <p:txBody>
          <a:bodyPr/>
          <a:lstStyle/>
          <a:p>
            <a:pPr eaLnBrk="1" hangingPunct="1"/>
            <a:r>
              <a:rPr lang="en-US" altLang="en-US"/>
              <a:t>Words of Welcome</a:t>
            </a:r>
          </a:p>
          <a:p>
            <a:pPr eaLnBrk="1" hangingPunct="1"/>
            <a:endParaRPr lang="en-US" altLang="en-US"/>
          </a:p>
          <a:p>
            <a:pPr eaLnBrk="1" hangingPunct="1"/>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ubtitle 2">
            <a:extLst>
              <a:ext uri="{FF2B5EF4-FFF2-40B4-BE49-F238E27FC236}">
                <a16:creationId xmlns:a16="http://schemas.microsoft.com/office/drawing/2014/main" id="{F4915E72-7EA8-FE4D-8030-3F7411CF9DAD}"/>
              </a:ext>
            </a:extLst>
          </p:cNvPr>
          <p:cNvSpPr>
            <a:spLocks noGrp="1" noChangeArrowheads="1"/>
          </p:cNvSpPr>
          <p:nvPr>
            <p:ph type="subTitle" idx="1"/>
          </p:nvPr>
        </p:nvSpPr>
        <p:spPr>
          <a:xfrm>
            <a:off x="3935413" y="2133600"/>
            <a:ext cx="4897437" cy="633413"/>
          </a:xfrm>
        </p:spPr>
        <p:txBody>
          <a:bodyPr/>
          <a:lstStyle/>
          <a:p>
            <a:pPr eaLnBrk="1" hangingPunct="1"/>
            <a:r>
              <a:rPr lang="en-US" altLang="en-US"/>
              <a:t>Homily / Sermon / Reflection</a:t>
            </a:r>
          </a:p>
          <a:p>
            <a:pPr eaLnBrk="1" hangingPunct="1"/>
            <a:endParaRPr lang="en-US" altLang="en-US"/>
          </a:p>
          <a:p>
            <a:pPr eaLnBrk="1" hangingPunct="1"/>
            <a:endParaRPr lang="en-US" altLang="en-US"/>
          </a:p>
          <a:p>
            <a:pPr eaLnBrk="1" hangingPunct="1"/>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ubtitle 1">
            <a:extLst>
              <a:ext uri="{FF2B5EF4-FFF2-40B4-BE49-F238E27FC236}">
                <a16:creationId xmlns:a16="http://schemas.microsoft.com/office/drawing/2014/main" id="{0FDB31B4-2BDB-6D4B-8B80-797EE090B763}"/>
              </a:ext>
            </a:extLst>
          </p:cNvPr>
          <p:cNvSpPr>
            <a:spLocks noGrp="1" noChangeArrowheads="1"/>
          </p:cNvSpPr>
          <p:nvPr>
            <p:ph type="subTitle" idx="1"/>
          </p:nvPr>
        </p:nvSpPr>
        <p:spPr>
          <a:xfrm>
            <a:off x="2239963" y="1916113"/>
            <a:ext cx="8353425" cy="850900"/>
          </a:xfrm>
        </p:spPr>
        <p:txBody>
          <a:bodyPr/>
          <a:lstStyle/>
          <a:p>
            <a:pPr eaLnBrk="1" hangingPunct="1"/>
            <a:r>
              <a:rPr lang="en-US" altLang="en-US"/>
              <a:t>Let us pray…</a:t>
            </a:r>
            <a:br>
              <a:rPr lang="en-US" altLang="en-US"/>
            </a:br>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ubtitle 2">
            <a:extLst>
              <a:ext uri="{FF2B5EF4-FFF2-40B4-BE49-F238E27FC236}">
                <a16:creationId xmlns:a16="http://schemas.microsoft.com/office/drawing/2014/main" id="{8DC89D69-CE54-F84C-BA30-6629F9D28E57}"/>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strengthen our confidence in Your providence when we feel overwhelmed by the storms of life.</a:t>
            </a:r>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4384675"/>
            <a:ext cx="7056437" cy="574675"/>
          </a:xfrm>
        </p:spPr>
        <p:txBody>
          <a:bodyPr>
            <a:normAutofit fontScale="90000"/>
          </a:bodyPr>
          <a:lstStyle/>
          <a:p>
            <a:pPr eaLnBrk="1" hangingPunct="1">
              <a:defRPr/>
            </a:pPr>
            <a:r>
              <a:rPr lang="en-US" altLang="en-US" dirty="0"/>
              <a:t>Hear our prayer for Trust.</a:t>
            </a:r>
            <a:br>
              <a:rPr lang="en-US" altLang="en-US" dirty="0"/>
            </a:br>
            <a:endParaRPr lang="en-US" altLang="en-US" dirty="0"/>
          </a:p>
        </p:txBody>
      </p:sp>
      <p:sp>
        <p:nvSpPr>
          <p:cNvPr id="52227" name="Text Placeholder 3">
            <a:extLst>
              <a:ext uri="{FF2B5EF4-FFF2-40B4-BE49-F238E27FC236}">
                <a16:creationId xmlns:a16="http://schemas.microsoft.com/office/drawing/2014/main" id="{181595C6-977C-5544-9B34-61F411942ED4}"/>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2228" name="Text Placeholder 4">
            <a:extLst>
              <a:ext uri="{FF2B5EF4-FFF2-40B4-BE49-F238E27FC236}">
                <a16:creationId xmlns:a16="http://schemas.microsoft.com/office/drawing/2014/main" id="{ED87D037-FC0A-D74F-BF76-096184036F14}"/>
              </a:ext>
            </a:extLst>
          </p:cNvPr>
          <p:cNvSpPr>
            <a:spLocks noGrp="1" noChangeArrowheads="1"/>
          </p:cNvSpPr>
          <p:nvPr>
            <p:ph type="body" sz="quarter" idx="18"/>
          </p:nvPr>
        </p:nvSpPr>
        <p:spPr>
          <a:xfrm>
            <a:off x="1851025" y="4005263"/>
            <a:ext cx="863600" cy="503237"/>
          </a:xfrm>
        </p:spPr>
        <p:txBody>
          <a:bodyPr/>
          <a:lstStyle/>
          <a:p>
            <a:pPr eaLnBrk="1" hangingPunct="1"/>
            <a:r>
              <a:rPr lang="en-US" altLang="en-US"/>
              <a:t>C</a:t>
            </a:r>
          </a:p>
          <a:p>
            <a:pPr eaLnBrk="1" hangingPunct="1"/>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ubtitle 2">
            <a:extLst>
              <a:ext uri="{FF2B5EF4-FFF2-40B4-BE49-F238E27FC236}">
                <a16:creationId xmlns:a16="http://schemas.microsoft.com/office/drawing/2014/main" id="{F9CE8A72-F339-EC46-9BC6-45BE1CC55FF1}"/>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teach us to fix our course on Christ, the True Light who brings us to safe harbour.</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373688"/>
            <a:ext cx="7056437" cy="574675"/>
          </a:xfrm>
        </p:spPr>
        <p:txBody>
          <a:bodyPr>
            <a:normAutofit fontScale="90000"/>
          </a:bodyPr>
          <a:lstStyle/>
          <a:p>
            <a:pPr eaLnBrk="1" hangingPunct="1">
              <a:defRPr/>
            </a:pPr>
            <a:r>
              <a:rPr lang="en-US" altLang="en-US" dirty="0"/>
              <a:t>Hear our prayer for Perseverance.</a:t>
            </a:r>
            <a:br>
              <a:rPr lang="en-US" altLang="en-US" dirty="0"/>
            </a:br>
            <a:br>
              <a:rPr lang="en-US" altLang="en-US" dirty="0"/>
            </a:br>
            <a:br>
              <a:rPr lang="en-US" altLang="en-US" dirty="0"/>
            </a:br>
            <a:endParaRPr lang="en-US" altLang="en-US" dirty="0"/>
          </a:p>
        </p:txBody>
      </p:sp>
      <p:sp>
        <p:nvSpPr>
          <p:cNvPr id="53251" name="Text Placeholder 3">
            <a:extLst>
              <a:ext uri="{FF2B5EF4-FFF2-40B4-BE49-F238E27FC236}">
                <a16:creationId xmlns:a16="http://schemas.microsoft.com/office/drawing/2014/main" id="{28BADF29-B94A-0149-A39D-6011F56D971A}"/>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3252" name="Text Placeholder 4">
            <a:extLst>
              <a:ext uri="{FF2B5EF4-FFF2-40B4-BE49-F238E27FC236}">
                <a16:creationId xmlns:a16="http://schemas.microsoft.com/office/drawing/2014/main" id="{0261EC02-7A37-F545-A79F-C918C0DB834D}"/>
              </a:ext>
            </a:extLst>
          </p:cNvPr>
          <p:cNvSpPr>
            <a:spLocks noGrp="1" noChangeArrowheads="1"/>
          </p:cNvSpPr>
          <p:nvPr>
            <p:ph type="body" sz="quarter" idx="18"/>
          </p:nvPr>
        </p:nvSpPr>
        <p:spPr>
          <a:xfrm>
            <a:off x="1847850" y="4025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ubtitle 2">
            <a:extLst>
              <a:ext uri="{FF2B5EF4-FFF2-40B4-BE49-F238E27FC236}">
                <a16:creationId xmlns:a16="http://schemas.microsoft.com/office/drawing/2014/main" id="{4415C874-5623-0242-8404-E941C830C87B}"/>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transform our many painful separations into harmony and our mistrust into mutual acceptance.</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373688"/>
            <a:ext cx="7056437" cy="574675"/>
          </a:xfrm>
        </p:spPr>
        <p:txBody>
          <a:bodyPr>
            <a:normAutofit fontScale="90000"/>
          </a:bodyPr>
          <a:lstStyle/>
          <a:p>
            <a:pPr eaLnBrk="1" hangingPunct="1">
              <a:defRPr/>
            </a:pPr>
            <a:r>
              <a:rPr lang="en-US" altLang="en-US" dirty="0"/>
              <a:t>Hear our prayer for </a:t>
            </a:r>
            <a:r>
              <a:rPr lang="en-GB" altLang="en-US" sz="3301" dirty="0"/>
              <a:t>Harmony.</a:t>
            </a:r>
            <a:br>
              <a:rPr lang="en-US" altLang="en-US" dirty="0"/>
            </a:br>
            <a:br>
              <a:rPr lang="en-US" altLang="en-US" dirty="0"/>
            </a:br>
            <a:br>
              <a:rPr lang="en-US" altLang="en-US" dirty="0"/>
            </a:br>
            <a:endParaRPr lang="en-US" altLang="en-US" dirty="0"/>
          </a:p>
        </p:txBody>
      </p:sp>
      <p:sp>
        <p:nvSpPr>
          <p:cNvPr id="54275" name="Text Placeholder 3">
            <a:extLst>
              <a:ext uri="{FF2B5EF4-FFF2-40B4-BE49-F238E27FC236}">
                <a16:creationId xmlns:a16="http://schemas.microsoft.com/office/drawing/2014/main" id="{B73BEF4E-FE72-3647-8933-14394B75BDF4}"/>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4276" name="Text Placeholder 4">
            <a:extLst>
              <a:ext uri="{FF2B5EF4-FFF2-40B4-BE49-F238E27FC236}">
                <a16:creationId xmlns:a16="http://schemas.microsoft.com/office/drawing/2014/main" id="{6DCF7280-25E6-4846-87D7-174ED9F8A30A}"/>
              </a:ext>
            </a:extLst>
          </p:cNvPr>
          <p:cNvSpPr>
            <a:spLocks noGrp="1" noChangeArrowheads="1"/>
          </p:cNvSpPr>
          <p:nvPr>
            <p:ph type="body" sz="quarter" idx="18"/>
          </p:nvPr>
        </p:nvSpPr>
        <p:spPr>
          <a:xfrm>
            <a:off x="1847850" y="4025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ubtitle 2">
            <a:extLst>
              <a:ext uri="{FF2B5EF4-FFF2-40B4-BE49-F238E27FC236}">
                <a16:creationId xmlns:a16="http://schemas.microsoft.com/office/drawing/2014/main" id="{BDE783CE-15FF-8841-BD64-9EF5B77A474D}"/>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give us the courage to speak the truth with justice in love.</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4992688"/>
            <a:ext cx="7056437" cy="574675"/>
          </a:xfrm>
        </p:spPr>
        <p:txBody>
          <a:bodyPr>
            <a:normAutofit fontScale="90000"/>
          </a:bodyPr>
          <a:lstStyle/>
          <a:p>
            <a:pPr eaLnBrk="1" hangingPunct="1">
              <a:defRPr/>
            </a:pPr>
            <a:r>
              <a:rPr lang="en-US" altLang="en-US" dirty="0"/>
              <a:t>Hear our prayer for </a:t>
            </a:r>
            <a:r>
              <a:rPr lang="en-GB" altLang="en-US" sz="3301" dirty="0"/>
              <a:t>Courage.</a:t>
            </a:r>
            <a:br>
              <a:rPr lang="en-US" altLang="en-US" dirty="0"/>
            </a:br>
            <a:br>
              <a:rPr lang="en-US" altLang="en-US" dirty="0"/>
            </a:br>
            <a:br>
              <a:rPr lang="en-US" altLang="en-US" dirty="0"/>
            </a:br>
            <a:endParaRPr lang="en-US" altLang="en-US" dirty="0"/>
          </a:p>
        </p:txBody>
      </p:sp>
      <p:sp>
        <p:nvSpPr>
          <p:cNvPr id="55299" name="Text Placeholder 3">
            <a:extLst>
              <a:ext uri="{FF2B5EF4-FFF2-40B4-BE49-F238E27FC236}">
                <a16:creationId xmlns:a16="http://schemas.microsoft.com/office/drawing/2014/main" id="{A2885FF0-4F8F-5746-8C97-AA32E79C4131}"/>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5300" name="Text Placeholder 4">
            <a:extLst>
              <a:ext uri="{FF2B5EF4-FFF2-40B4-BE49-F238E27FC236}">
                <a16:creationId xmlns:a16="http://schemas.microsoft.com/office/drawing/2014/main" id="{F7674A7D-926E-CA41-9FDF-A0E4B748E100}"/>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ubtitle 2">
            <a:extLst>
              <a:ext uri="{FF2B5EF4-FFF2-40B4-BE49-F238E27FC236}">
                <a16:creationId xmlns:a16="http://schemas.microsoft.com/office/drawing/2014/main" id="{8FB9C21A-E749-6A4D-9F0A-711B1B98C779}"/>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help us to welcome with unusual kindness our sisters and brothers who are in peril or in need.</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Hear our prayer for </a:t>
            </a:r>
            <a:r>
              <a:rPr lang="en-GB" altLang="en-US" sz="3301" dirty="0"/>
              <a:t>Unusual Kindness.</a:t>
            </a:r>
            <a:br>
              <a:rPr lang="en-GB" altLang="en-US" sz="3301" dirty="0"/>
            </a:br>
            <a:br>
              <a:rPr lang="en-GB" altLang="en-US" sz="3301" dirty="0"/>
            </a:br>
            <a:br>
              <a:rPr lang="en-US" altLang="en-US" dirty="0"/>
            </a:br>
            <a:br>
              <a:rPr lang="en-US" altLang="en-US" dirty="0"/>
            </a:br>
            <a:br>
              <a:rPr lang="en-US" altLang="en-US" dirty="0"/>
            </a:br>
            <a:endParaRPr lang="en-US" altLang="en-US" dirty="0"/>
          </a:p>
        </p:txBody>
      </p:sp>
      <p:sp>
        <p:nvSpPr>
          <p:cNvPr id="56323" name="Text Placeholder 3">
            <a:extLst>
              <a:ext uri="{FF2B5EF4-FFF2-40B4-BE49-F238E27FC236}">
                <a16:creationId xmlns:a16="http://schemas.microsoft.com/office/drawing/2014/main" id="{17DC36FB-3FA0-FB41-B1FC-F7D5EC35DE16}"/>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6324" name="Text Placeholder 4">
            <a:extLst>
              <a:ext uri="{FF2B5EF4-FFF2-40B4-BE49-F238E27FC236}">
                <a16:creationId xmlns:a16="http://schemas.microsoft.com/office/drawing/2014/main" id="{ACEB237A-7226-624A-BA15-4052C5239EA4}"/>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ubtitle 2">
            <a:extLst>
              <a:ext uri="{FF2B5EF4-FFF2-40B4-BE49-F238E27FC236}">
                <a16:creationId xmlns:a16="http://schemas.microsoft.com/office/drawing/2014/main" id="{8C5E10CE-2346-EF48-9998-1FBEEAB4AD62}"/>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change our hearts and the hearts of our Christian communities, that we may be agents of Your healing.</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Hear our prayer for Transformation.</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57347" name="Text Placeholder 3">
            <a:extLst>
              <a:ext uri="{FF2B5EF4-FFF2-40B4-BE49-F238E27FC236}">
                <a16:creationId xmlns:a16="http://schemas.microsoft.com/office/drawing/2014/main" id="{E2D973BE-3500-D744-9A6F-517B7E578F56}"/>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7348" name="Text Placeholder 4">
            <a:extLst>
              <a:ext uri="{FF2B5EF4-FFF2-40B4-BE49-F238E27FC236}">
                <a16:creationId xmlns:a16="http://schemas.microsoft.com/office/drawing/2014/main" id="{3C1DE5EE-F8DC-1448-8C52-8B1A8300655D}"/>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ubtitle 2">
            <a:extLst>
              <a:ext uri="{FF2B5EF4-FFF2-40B4-BE49-F238E27FC236}">
                <a16:creationId xmlns:a16="http://schemas.microsoft.com/office/drawing/2014/main" id="{BCC48A3A-12D4-5641-92CB-D05CB7A8E62F}"/>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open our eyes to see the whole of creation as Your gift, and our hands to share its fruits in generous solidarity.</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Hear our prayer for Generosity.</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58371" name="Text Placeholder 3">
            <a:extLst>
              <a:ext uri="{FF2B5EF4-FFF2-40B4-BE49-F238E27FC236}">
                <a16:creationId xmlns:a16="http://schemas.microsoft.com/office/drawing/2014/main" id="{EA88B41A-BCC3-2D46-BD32-A1D0B51129D3}"/>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
        <p:nvSpPr>
          <p:cNvPr id="58372" name="Text Placeholder 4">
            <a:extLst>
              <a:ext uri="{FF2B5EF4-FFF2-40B4-BE49-F238E27FC236}">
                <a16:creationId xmlns:a16="http://schemas.microsoft.com/office/drawing/2014/main" id="{47B8AB06-6BDD-DD43-9C3F-D4BC61C9C314}"/>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ubtitle 2">
            <a:extLst>
              <a:ext uri="{FF2B5EF4-FFF2-40B4-BE49-F238E27FC236}">
                <a16:creationId xmlns:a16="http://schemas.microsoft.com/office/drawing/2014/main" id="{946BE807-C550-0C40-9768-FD5922F58C9E}"/>
              </a:ext>
            </a:extLst>
          </p:cNvPr>
          <p:cNvSpPr>
            <a:spLocks noGrp="1" noChangeArrowheads="1"/>
          </p:cNvSpPr>
          <p:nvPr>
            <p:ph type="subTitle" idx="1"/>
          </p:nvPr>
        </p:nvSpPr>
        <p:spPr>
          <a:xfrm>
            <a:off x="2855913" y="1868488"/>
            <a:ext cx="8496300" cy="647700"/>
          </a:xfrm>
        </p:spPr>
        <p:txBody>
          <a:bodyPr/>
          <a:lstStyle/>
          <a:p>
            <a:pPr eaLnBrk="1" hangingPunct="1"/>
            <a:r>
              <a:rPr lang="en-US" altLang="en-US"/>
              <a:t>Gracious God, listen now to the prayers of 	our hearts which we pray either in silence or softly aloud. (You may wish to amend this according to your tradition.).</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9394" name="Text Placeholder 3">
            <a:extLst>
              <a:ext uri="{FF2B5EF4-FFF2-40B4-BE49-F238E27FC236}">
                <a16:creationId xmlns:a16="http://schemas.microsoft.com/office/drawing/2014/main" id="{EE8CD940-92A6-D247-9053-7226CC3123BC}"/>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1">
            <a:extLst>
              <a:ext uri="{FF2B5EF4-FFF2-40B4-BE49-F238E27FC236}">
                <a16:creationId xmlns:a16="http://schemas.microsoft.com/office/drawing/2014/main" id="{EEF13AC6-DCC1-5949-9F7D-92635CC6F0D6}"/>
              </a:ext>
            </a:extLst>
          </p:cNvPr>
          <p:cNvSpPr>
            <a:spLocks noGrp="1" noChangeArrowheads="1"/>
          </p:cNvSpPr>
          <p:nvPr>
            <p:ph type="subTitle" idx="1"/>
          </p:nvPr>
        </p:nvSpPr>
        <p:spPr>
          <a:xfrm>
            <a:off x="2239963" y="1916113"/>
            <a:ext cx="8353425" cy="850900"/>
          </a:xfrm>
        </p:spPr>
        <p:txBody>
          <a:bodyPr/>
          <a:lstStyle/>
          <a:p>
            <a:pPr eaLnBrk="1" hangingPunct="1"/>
            <a:r>
              <a:rPr lang="en-US" altLang="en-US"/>
              <a:t>The Sign of Peace…</a:t>
            </a:r>
            <a:br>
              <a:rPr lang="en-US" altLang="en-US"/>
            </a:br>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ubtitle 1">
            <a:extLst>
              <a:ext uri="{FF2B5EF4-FFF2-40B4-BE49-F238E27FC236}">
                <a16:creationId xmlns:a16="http://schemas.microsoft.com/office/drawing/2014/main" id="{5B2D2F44-BDAE-DF41-A316-AEAB571185C9}"/>
              </a:ext>
            </a:extLst>
          </p:cNvPr>
          <p:cNvSpPr>
            <a:spLocks noGrp="1" noChangeArrowheads="1"/>
          </p:cNvSpPr>
          <p:nvPr>
            <p:ph type="subTitle" idx="1"/>
          </p:nvPr>
        </p:nvSpPr>
        <p:spPr>
          <a:xfrm>
            <a:off x="2239963" y="1916113"/>
            <a:ext cx="8353425" cy="850900"/>
          </a:xfrm>
        </p:spPr>
        <p:txBody>
          <a:bodyPr/>
          <a:lstStyle/>
          <a:p>
            <a:pPr eaLnBrk="1" hangingPunct="1"/>
            <a:r>
              <a:rPr lang="en-US" altLang="en-US"/>
              <a:t>The Lord’s Prayer…</a:t>
            </a:r>
            <a:br>
              <a:rPr lang="en-US" altLang="en-US"/>
            </a:br>
            <a:endParaRPr lang="en-US"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ubtitle 2">
            <a:extLst>
              <a:ext uri="{FF2B5EF4-FFF2-40B4-BE49-F238E27FC236}">
                <a16:creationId xmlns:a16="http://schemas.microsoft.com/office/drawing/2014/main" id="{7C3A2488-BDC1-4F48-8DAB-C42525B637F5}"/>
              </a:ext>
            </a:extLst>
          </p:cNvPr>
          <p:cNvSpPr>
            <a:spLocks noGrp="1" noChangeArrowheads="1"/>
          </p:cNvSpPr>
          <p:nvPr>
            <p:ph type="subTitle" idx="1"/>
          </p:nvPr>
        </p:nvSpPr>
        <p:spPr>
          <a:xfrm>
            <a:off x="2855913" y="1363663"/>
            <a:ext cx="8640762" cy="912812"/>
          </a:xfrm>
        </p:spPr>
        <p:txBody>
          <a:bodyPr/>
          <a:lstStyle/>
          <a:p>
            <a:pPr eaLnBrk="1" hangingPunct="1">
              <a:spcBef>
                <a:spcPts val="400"/>
              </a:spcBef>
            </a:pPr>
            <a:r>
              <a:rPr lang="en-US" altLang="en-US"/>
              <a:t>Our Father in heaven,</a:t>
            </a:r>
          </a:p>
          <a:p>
            <a:pPr eaLnBrk="1" hangingPunct="1">
              <a:spcBef>
                <a:spcPts val="400"/>
              </a:spcBef>
            </a:pPr>
            <a:r>
              <a:rPr lang="en-US" altLang="en-US"/>
              <a:t>hallowed be Your name,</a:t>
            </a:r>
          </a:p>
          <a:p>
            <a:pPr eaLnBrk="1" hangingPunct="1">
              <a:spcBef>
                <a:spcPts val="400"/>
              </a:spcBef>
            </a:pPr>
            <a:r>
              <a:rPr lang="en-US" altLang="en-US"/>
              <a:t>Your kingdom come,</a:t>
            </a:r>
          </a:p>
          <a:p>
            <a:pPr eaLnBrk="1" hangingPunct="1">
              <a:spcBef>
                <a:spcPts val="400"/>
              </a:spcBef>
            </a:pPr>
            <a:r>
              <a:rPr lang="en-US" altLang="en-US"/>
              <a:t>Your will be done,</a:t>
            </a:r>
          </a:p>
          <a:p>
            <a:pPr eaLnBrk="1" hangingPunct="1">
              <a:spcBef>
                <a:spcPts val="400"/>
              </a:spcBef>
            </a:pPr>
            <a:r>
              <a:rPr lang="en-US" altLang="en-US"/>
              <a:t>on earth as in heaven.</a:t>
            </a:r>
          </a:p>
          <a:p>
            <a:pPr eaLnBrk="1" hangingPunct="1">
              <a:spcBef>
                <a:spcPts val="400"/>
              </a:spcBef>
            </a:pPr>
            <a:r>
              <a:rPr lang="en-US" altLang="en-US"/>
              <a:t>Give us today our daily bread.</a:t>
            </a:r>
          </a:p>
          <a:p>
            <a:pPr eaLnBrk="1" hangingPunct="1">
              <a:spcBef>
                <a:spcPts val="400"/>
              </a:spcBef>
            </a:pPr>
            <a:endParaRPr lang="en-US" altLang="en-US"/>
          </a:p>
          <a:p>
            <a:pPr eaLnBrk="1" hangingPunct="1"/>
            <a:endParaRPr lang="en-US" altLang="en-US"/>
          </a:p>
          <a:p>
            <a:pPr eaLnBrk="1" hangingPunct="1"/>
            <a:br>
              <a:rPr lang="en-US" altLang="en-US"/>
            </a:br>
            <a:endParaRPr lang="en-US" altLang="en-US"/>
          </a:p>
          <a:p>
            <a:pPr eaLnBrk="1" hangingPunct="1"/>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ubtitle 2">
            <a:extLst>
              <a:ext uri="{FF2B5EF4-FFF2-40B4-BE49-F238E27FC236}">
                <a16:creationId xmlns:a16="http://schemas.microsoft.com/office/drawing/2014/main" id="{83E50EC4-B069-CE42-999F-D327F8344AB1}"/>
              </a:ext>
            </a:extLst>
          </p:cNvPr>
          <p:cNvSpPr>
            <a:spLocks noGrp="1" noChangeArrowheads="1"/>
          </p:cNvSpPr>
          <p:nvPr>
            <p:ph type="subTitle" idx="1"/>
          </p:nvPr>
        </p:nvSpPr>
        <p:spPr>
          <a:xfrm>
            <a:off x="2855913" y="1363663"/>
            <a:ext cx="8640762" cy="912812"/>
          </a:xfrm>
        </p:spPr>
        <p:txBody>
          <a:bodyPr/>
          <a:lstStyle/>
          <a:p>
            <a:pPr eaLnBrk="1" hangingPunct="1">
              <a:spcBef>
                <a:spcPts val="400"/>
              </a:spcBef>
            </a:pPr>
            <a:r>
              <a:rPr lang="en-US" altLang="en-US"/>
              <a:t>Forgive us our sins</a:t>
            </a:r>
          </a:p>
          <a:p>
            <a:pPr eaLnBrk="1" hangingPunct="1">
              <a:spcBef>
                <a:spcPts val="400"/>
              </a:spcBef>
            </a:pPr>
            <a:r>
              <a:rPr lang="en-US" altLang="en-US"/>
              <a:t>as we forgive those who sin against us.</a:t>
            </a:r>
          </a:p>
          <a:p>
            <a:pPr eaLnBrk="1" hangingPunct="1">
              <a:spcBef>
                <a:spcPts val="400"/>
              </a:spcBef>
            </a:pPr>
            <a:r>
              <a:rPr lang="en-US" altLang="en-US"/>
              <a:t>Save us from the time of trial</a:t>
            </a:r>
          </a:p>
          <a:p>
            <a:pPr eaLnBrk="1" hangingPunct="1">
              <a:spcBef>
                <a:spcPts val="400"/>
              </a:spcBef>
            </a:pPr>
            <a:r>
              <a:rPr lang="en-US" altLang="en-US"/>
              <a:t>and deliver us from evil.</a:t>
            </a:r>
          </a:p>
          <a:p>
            <a:pPr eaLnBrk="1" hangingPunct="1">
              <a:spcBef>
                <a:spcPts val="400"/>
              </a:spcBef>
            </a:pPr>
            <a:r>
              <a:rPr lang="en-US" altLang="en-US"/>
              <a:t>For the kingdom, the power, and the glory 			are Yours</a:t>
            </a:r>
          </a:p>
          <a:p>
            <a:pPr eaLnBrk="1" hangingPunct="1">
              <a:spcBef>
                <a:spcPts val="400"/>
              </a:spcBef>
            </a:pPr>
            <a:r>
              <a:rPr lang="en-US" altLang="en-US"/>
              <a:t>now and for ever. Amen.</a:t>
            </a:r>
          </a:p>
          <a:p>
            <a:pPr eaLnBrk="1" hangingPunct="1">
              <a:spcBef>
                <a:spcPts val="400"/>
              </a:spcBef>
            </a:pPr>
            <a:endParaRPr lang="en-US" altLang="en-US"/>
          </a:p>
          <a:p>
            <a:pPr eaLnBrk="1" hangingPunct="1">
              <a:spcBef>
                <a:spcPts val="400"/>
              </a:spcBef>
            </a:pPr>
            <a:endParaRPr lang="en-US" altLang="en-US"/>
          </a:p>
          <a:p>
            <a:pPr eaLnBrk="1" hangingPunct="1"/>
            <a:endParaRPr lang="en-US" altLang="en-US"/>
          </a:p>
          <a:p>
            <a:pPr eaLnBrk="1" hangingPunct="1"/>
            <a:br>
              <a:rPr lang="en-US" altLang="en-US"/>
            </a:br>
            <a:endParaRPr lang="en-US" altLang="en-US"/>
          </a:p>
          <a:p>
            <a:pPr eaLnBrk="1" hangingPunct="1"/>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ubtitle 1">
            <a:extLst>
              <a:ext uri="{FF2B5EF4-FFF2-40B4-BE49-F238E27FC236}">
                <a16:creationId xmlns:a16="http://schemas.microsoft.com/office/drawing/2014/main" id="{846C1649-D61B-D942-873B-95A861924069}"/>
              </a:ext>
            </a:extLst>
          </p:cNvPr>
          <p:cNvSpPr>
            <a:spLocks noGrp="1" noChangeArrowheads="1"/>
          </p:cNvSpPr>
          <p:nvPr>
            <p:ph type="subTitle" idx="1"/>
          </p:nvPr>
        </p:nvSpPr>
        <p:spPr>
          <a:xfrm>
            <a:off x="2239963" y="1916113"/>
            <a:ext cx="8353425" cy="850900"/>
          </a:xfrm>
        </p:spPr>
        <p:txBody>
          <a:bodyPr/>
          <a:lstStyle/>
          <a:p>
            <a:pPr eaLnBrk="1" hangingPunct="1"/>
            <a:r>
              <a:rPr lang="en-US" altLang="en-US"/>
              <a:t>We are sent out together to proclaim the Good News </a:t>
            </a:r>
          </a:p>
          <a:p>
            <a:pPr eaLnBrk="1" hangingPunct="1"/>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ubtitle 2">
            <a:extLst>
              <a:ext uri="{FF2B5EF4-FFF2-40B4-BE49-F238E27FC236}">
                <a16:creationId xmlns:a16="http://schemas.microsoft.com/office/drawing/2014/main" id="{C9CFBB3A-BB6F-B840-BE11-4A45226238E7}"/>
              </a:ext>
            </a:extLst>
          </p:cNvPr>
          <p:cNvSpPr>
            <a:spLocks noGrp="1" noChangeArrowheads="1"/>
          </p:cNvSpPr>
          <p:nvPr>
            <p:ph type="subTitle" idx="1"/>
          </p:nvPr>
        </p:nvSpPr>
        <p:spPr>
          <a:xfrm>
            <a:off x="2855913" y="1868488"/>
            <a:ext cx="8496300" cy="647700"/>
          </a:xfrm>
        </p:spPr>
        <p:txBody>
          <a:bodyPr/>
          <a:lstStyle/>
          <a:p>
            <a:pPr eaLnBrk="1" hangingPunct="1"/>
            <a:r>
              <a:rPr lang="en-US" altLang="en-US"/>
              <a:t>We have come together as Christians,</a:t>
            </a:r>
          </a:p>
          <a:p>
            <a:pPr eaLnBrk="1" hangingPunct="1"/>
            <a:r>
              <a:rPr lang="en-US" altLang="en-US"/>
              <a:t>and therefore as fellow disciples.</a:t>
            </a:r>
          </a:p>
          <a:p>
            <a:pPr eaLnBrk="1" hangingPunct="1"/>
            <a:r>
              <a:rPr lang="en-US" altLang="en-US"/>
              <a:t>As we yearn for Christian unity, </a:t>
            </a:r>
          </a:p>
          <a:p>
            <a:pPr eaLnBrk="1" hangingPunct="1"/>
            <a:r>
              <a:rPr lang="en-US" altLang="en-US"/>
              <a:t>let us commit ourselves anew</a:t>
            </a:r>
          </a:p>
          <a:p>
            <a:pPr eaLnBrk="1" hangingPunct="1"/>
            <a:r>
              <a:rPr lang="en-US" altLang="en-US"/>
              <a:t>to work for this common goal.</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64514" name="Text Placeholder 3">
            <a:extLst>
              <a:ext uri="{FF2B5EF4-FFF2-40B4-BE49-F238E27FC236}">
                <a16:creationId xmlns:a16="http://schemas.microsoft.com/office/drawing/2014/main" id="{50797441-ECCA-4F4C-9C1C-2BAD8386C383}"/>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ubtitle 2">
            <a:extLst>
              <a:ext uri="{FF2B5EF4-FFF2-40B4-BE49-F238E27FC236}">
                <a16:creationId xmlns:a16="http://schemas.microsoft.com/office/drawing/2014/main" id="{0B4C5925-1D90-0441-9A98-C49AADA7EA5F}"/>
              </a:ext>
            </a:extLst>
          </p:cNvPr>
          <p:cNvSpPr>
            <a:spLocks noGrp="1" noChangeArrowheads="1"/>
          </p:cNvSpPr>
          <p:nvPr>
            <p:ph type="subTitle" idx="1"/>
          </p:nvPr>
        </p:nvSpPr>
        <p:spPr>
          <a:xfrm>
            <a:off x="2855913" y="1052513"/>
            <a:ext cx="8496300" cy="647700"/>
          </a:xfrm>
        </p:spPr>
        <p:txBody>
          <a:bodyPr/>
          <a:lstStyle/>
          <a:p>
            <a:pPr eaLnBrk="1" hangingPunct="1"/>
            <a:r>
              <a:rPr lang="en-US" altLang="en-US"/>
              <a:t>Lord God, we thank You</a:t>
            </a:r>
          </a:p>
          <a:p>
            <a:pPr eaLnBrk="1" hangingPunct="1"/>
            <a:r>
              <a:rPr lang="en-US" altLang="en-US"/>
              <a:t>for calling us into the company of those</a:t>
            </a:r>
          </a:p>
          <a:p>
            <a:pPr eaLnBrk="1" hangingPunct="1"/>
            <a:r>
              <a:rPr lang="en-US" altLang="en-US"/>
              <a:t>who trust in Christ and seek to obey His will. </a:t>
            </a:r>
          </a:p>
          <a:p>
            <a:pPr eaLnBrk="1" hangingPunct="1"/>
            <a:r>
              <a:rPr lang="en-US" altLang="en-US"/>
              <a:t>May Your Spirit guide and strengthen us</a:t>
            </a:r>
          </a:p>
          <a:p>
            <a:pPr eaLnBrk="1" hangingPunct="1"/>
            <a:r>
              <a:rPr lang="en-US" altLang="en-US"/>
              <a:t>in mission and service to Your world:</a:t>
            </a:r>
          </a:p>
          <a:p>
            <a:pPr eaLnBrk="1" hangingPunct="1"/>
            <a:r>
              <a:rPr lang="en-US" altLang="en-US"/>
              <a:t>For we are strangers no longer</a:t>
            </a:r>
          </a:p>
          <a:p>
            <a:pPr eaLnBrk="1" hangingPunct="1"/>
            <a:r>
              <a:rPr lang="en-US" altLang="en-US"/>
              <a:t>but pilgrims together on the way to Your 				Kingdom. Amen.</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65538" name="Text Placeholder 3">
            <a:extLst>
              <a:ext uri="{FF2B5EF4-FFF2-40B4-BE49-F238E27FC236}">
                <a16:creationId xmlns:a16="http://schemas.microsoft.com/office/drawing/2014/main" id="{DBD91AEE-0841-C247-9D6D-AC66630E3581}"/>
              </a:ext>
            </a:extLst>
          </p:cNvPr>
          <p:cNvSpPr>
            <a:spLocks noGrp="1" noChangeArrowheads="1"/>
          </p:cNvSpPr>
          <p:nvPr>
            <p:ph type="body" sz="quarter" idx="17"/>
          </p:nvPr>
        </p:nvSpPr>
        <p:spPr>
          <a:xfrm>
            <a:off x="1847850" y="1123950"/>
            <a:ext cx="863600" cy="912813"/>
          </a:xfrm>
        </p:spPr>
        <p:txBody>
          <a:bodyPr/>
          <a:lstStyle/>
          <a:p>
            <a:pPr eaLnBrk="1" hangingPunct="1"/>
            <a:r>
              <a:rPr lang="en-US" altLang="en-US"/>
              <a:t>C</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ubtitle 1">
            <a:extLst>
              <a:ext uri="{FF2B5EF4-FFF2-40B4-BE49-F238E27FC236}">
                <a16:creationId xmlns:a16="http://schemas.microsoft.com/office/drawing/2014/main" id="{179D5419-F8DF-904F-91E3-3982E792CA29}"/>
              </a:ext>
            </a:extLst>
          </p:cNvPr>
          <p:cNvSpPr>
            <a:spLocks noGrp="1" noChangeArrowheads="1"/>
          </p:cNvSpPr>
          <p:nvPr>
            <p:ph type="subTitle" idx="1"/>
          </p:nvPr>
        </p:nvSpPr>
        <p:spPr>
          <a:xfrm>
            <a:off x="2239963" y="1916113"/>
            <a:ext cx="8353425" cy="850900"/>
          </a:xfrm>
        </p:spPr>
        <p:txBody>
          <a:bodyPr/>
          <a:lstStyle/>
          <a:p>
            <a:pPr eaLnBrk="1" hangingPunct="1"/>
            <a:r>
              <a:rPr lang="en-US" altLang="en-US"/>
              <a:t>The Blessing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ubtitle 2">
            <a:extLst>
              <a:ext uri="{FF2B5EF4-FFF2-40B4-BE49-F238E27FC236}">
                <a16:creationId xmlns:a16="http://schemas.microsoft.com/office/drawing/2014/main" id="{7E68FFDA-75D0-D24B-9452-7664B5A26089}"/>
              </a:ext>
            </a:extLst>
          </p:cNvPr>
          <p:cNvSpPr>
            <a:spLocks noGrp="1" noChangeArrowheads="1"/>
          </p:cNvSpPr>
          <p:nvPr>
            <p:ph type="subTitle" idx="1"/>
          </p:nvPr>
        </p:nvSpPr>
        <p:spPr>
          <a:xfrm>
            <a:off x="2855913" y="1868488"/>
            <a:ext cx="8496300" cy="647700"/>
          </a:xfrm>
        </p:spPr>
        <p:txBody>
          <a:bodyPr/>
          <a:lstStyle/>
          <a:p>
            <a:pPr eaLnBrk="1" hangingPunct="1"/>
            <a:r>
              <a:rPr lang="en-US" altLang="en-US"/>
              <a:t>May God the Father, who called us from darkness into light, make us true bearers of God’s light.</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Amen.</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67587" name="Text Placeholder 3">
            <a:extLst>
              <a:ext uri="{FF2B5EF4-FFF2-40B4-BE49-F238E27FC236}">
                <a16:creationId xmlns:a16="http://schemas.microsoft.com/office/drawing/2014/main" id="{0CD5B59D-08CE-874B-8489-715F60AE6BD1}"/>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L</a:t>
            </a:r>
          </a:p>
        </p:txBody>
      </p:sp>
      <p:sp>
        <p:nvSpPr>
          <p:cNvPr id="67588" name="Text Placeholder 4">
            <a:extLst>
              <a:ext uri="{FF2B5EF4-FFF2-40B4-BE49-F238E27FC236}">
                <a16:creationId xmlns:a16="http://schemas.microsoft.com/office/drawing/2014/main" id="{F09A10A7-B59A-F04D-8F6F-2C8D10401058}"/>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ubtitle 2">
            <a:extLst>
              <a:ext uri="{FF2B5EF4-FFF2-40B4-BE49-F238E27FC236}">
                <a16:creationId xmlns:a16="http://schemas.microsoft.com/office/drawing/2014/main" id="{FFF69721-6254-0845-8B86-4A534466F883}"/>
              </a:ext>
            </a:extLst>
          </p:cNvPr>
          <p:cNvSpPr>
            <a:spLocks noGrp="1" noChangeArrowheads="1"/>
          </p:cNvSpPr>
          <p:nvPr>
            <p:ph type="subTitle" idx="1"/>
          </p:nvPr>
        </p:nvSpPr>
        <p:spPr>
          <a:xfrm>
            <a:off x="2855913" y="1868488"/>
            <a:ext cx="8496300" cy="647700"/>
          </a:xfrm>
        </p:spPr>
        <p:txBody>
          <a:bodyPr/>
          <a:lstStyle/>
          <a:p>
            <a:pPr eaLnBrk="1" hangingPunct="1"/>
            <a:r>
              <a:rPr lang="en-US" altLang="en-US"/>
              <a:t>May God the Son, who redeemed us by His precious blood, empower us to follow His example in serving others.</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Amen.</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68611" name="Text Placeholder 3">
            <a:extLst>
              <a:ext uri="{FF2B5EF4-FFF2-40B4-BE49-F238E27FC236}">
                <a16:creationId xmlns:a16="http://schemas.microsoft.com/office/drawing/2014/main" id="{30E40CD8-D3BF-1B47-8E24-BF8B7790569A}"/>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L</a:t>
            </a:r>
          </a:p>
        </p:txBody>
      </p:sp>
      <p:sp>
        <p:nvSpPr>
          <p:cNvPr id="68612" name="Text Placeholder 4">
            <a:extLst>
              <a:ext uri="{FF2B5EF4-FFF2-40B4-BE49-F238E27FC236}">
                <a16:creationId xmlns:a16="http://schemas.microsoft.com/office/drawing/2014/main" id="{45D09E0B-DDA1-AD4C-A377-18AC3FD1328E}"/>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ubtitle 2">
            <a:extLst>
              <a:ext uri="{FF2B5EF4-FFF2-40B4-BE49-F238E27FC236}">
                <a16:creationId xmlns:a16="http://schemas.microsoft.com/office/drawing/2014/main" id="{9055A884-F580-E14A-ABE8-1588AEE4E7D7}"/>
              </a:ext>
            </a:extLst>
          </p:cNvPr>
          <p:cNvSpPr>
            <a:spLocks noGrp="1" noChangeArrowheads="1"/>
          </p:cNvSpPr>
          <p:nvPr>
            <p:ph type="subTitle" idx="1"/>
          </p:nvPr>
        </p:nvSpPr>
        <p:spPr>
          <a:xfrm>
            <a:off x="2855913" y="1868488"/>
            <a:ext cx="8496300" cy="647700"/>
          </a:xfrm>
        </p:spPr>
        <p:txBody>
          <a:bodyPr/>
          <a:lstStyle/>
          <a:p>
            <a:pPr eaLnBrk="1" hangingPunct="1"/>
            <a:r>
              <a:rPr lang="en-US" altLang="en-US"/>
              <a:t>May God the Holy Spirit, who is Lord and 	giver of life, strengthen us to endure the shipwrecks of life and reach the shores of salvation.</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Amen.</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69635" name="Text Placeholder 3">
            <a:extLst>
              <a:ext uri="{FF2B5EF4-FFF2-40B4-BE49-F238E27FC236}">
                <a16:creationId xmlns:a16="http://schemas.microsoft.com/office/drawing/2014/main" id="{05291838-60BD-0B42-8F6D-1D1E9666CED5}"/>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L</a:t>
            </a:r>
          </a:p>
        </p:txBody>
      </p:sp>
      <p:sp>
        <p:nvSpPr>
          <p:cNvPr id="69636" name="Text Placeholder 4">
            <a:extLst>
              <a:ext uri="{FF2B5EF4-FFF2-40B4-BE49-F238E27FC236}">
                <a16:creationId xmlns:a16="http://schemas.microsoft.com/office/drawing/2014/main" id="{AB884041-8A4B-9546-BCE0-B7E35B660C5B}"/>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1">
            <a:extLst>
              <a:ext uri="{FF2B5EF4-FFF2-40B4-BE49-F238E27FC236}">
                <a16:creationId xmlns:a16="http://schemas.microsoft.com/office/drawing/2014/main" id="{3553484B-E672-1E4E-910F-12E4D92F1E1D}"/>
              </a:ext>
            </a:extLst>
          </p:cNvPr>
          <p:cNvSpPr>
            <a:spLocks noGrp="1" noChangeArrowheads="1"/>
          </p:cNvSpPr>
          <p:nvPr>
            <p:ph type="subTitle" idx="1"/>
          </p:nvPr>
        </p:nvSpPr>
        <p:spPr>
          <a:xfrm>
            <a:off x="2239963" y="1916113"/>
            <a:ext cx="8353425" cy="850900"/>
          </a:xfrm>
        </p:spPr>
        <p:txBody>
          <a:bodyPr/>
          <a:lstStyle/>
          <a:p>
            <a:pPr eaLnBrk="1" hangingPunct="1"/>
            <a:r>
              <a:rPr lang="en-US" altLang="en-US"/>
              <a:t>Introduction of theme</a:t>
            </a:r>
          </a:p>
          <a:p>
            <a:pPr eaLnBrk="1" hangingPunct="1"/>
            <a:endParaRPr lang="en-US" altLang="en-US"/>
          </a:p>
          <a:p>
            <a:pPr eaLnBrk="1" hangingPunct="1"/>
            <a:endParaRPr lang="en-US"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ubtitle 2">
            <a:extLst>
              <a:ext uri="{FF2B5EF4-FFF2-40B4-BE49-F238E27FC236}">
                <a16:creationId xmlns:a16="http://schemas.microsoft.com/office/drawing/2014/main" id="{B66B3AA4-2D18-6843-A2C2-2520DEB48FBF}"/>
              </a:ext>
            </a:extLst>
          </p:cNvPr>
          <p:cNvSpPr>
            <a:spLocks noGrp="1" noChangeArrowheads="1"/>
          </p:cNvSpPr>
          <p:nvPr>
            <p:ph type="subTitle" idx="1"/>
          </p:nvPr>
        </p:nvSpPr>
        <p:spPr>
          <a:xfrm>
            <a:off x="2855913" y="1868488"/>
            <a:ext cx="8496300" cy="647700"/>
          </a:xfrm>
        </p:spPr>
        <p:txBody>
          <a:bodyPr/>
          <a:lstStyle/>
          <a:p>
            <a:pPr eaLnBrk="1" hangingPunct="1"/>
            <a:r>
              <a:rPr lang="en-US" altLang="en-US"/>
              <a:t>May the Almighty and Merciful God, Father, Son and Holy Spirit, bless and protect us, now and forever.</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8850" name="Title 1">
            <a:extLst>
              <a:ext uri="{FF2B5EF4-FFF2-40B4-BE49-F238E27FC236}">
                <a16:creationId xmlns:a16="http://schemas.microsoft.com/office/drawing/2014/main" id="{B6093196-8BAC-2D47-B829-27D3FEA1DEC5}"/>
              </a:ext>
            </a:extLst>
          </p:cNvPr>
          <p:cNvSpPr>
            <a:spLocks noGrp="1" noChangeArrowheads="1"/>
          </p:cNvSpPr>
          <p:nvPr>
            <p:ph type="ctrTitle"/>
          </p:nvPr>
        </p:nvSpPr>
        <p:spPr>
          <a:xfrm>
            <a:off x="2855913" y="5878513"/>
            <a:ext cx="7056437" cy="574675"/>
          </a:xfrm>
        </p:spPr>
        <p:txBody>
          <a:bodyPr>
            <a:normAutofit fontScale="90000"/>
          </a:bodyPr>
          <a:lstStyle/>
          <a:p>
            <a:pPr eaLnBrk="1" hangingPunct="1">
              <a:defRPr/>
            </a:pPr>
            <a:r>
              <a:rPr lang="en-US" altLang="en-US" dirty="0"/>
              <a:t>Amen.</a:t>
            </a:r>
            <a:br>
              <a:rPr lang="en-US" altLang="en-US" dirty="0"/>
            </a:br>
            <a:br>
              <a:rPr lang="en-GB" altLang="en-US" sz="3301" dirty="0"/>
            </a:br>
            <a:br>
              <a:rPr lang="en-US" altLang="en-US" dirty="0"/>
            </a:br>
            <a:br>
              <a:rPr lang="en-US" altLang="en-US" dirty="0"/>
            </a:br>
            <a:br>
              <a:rPr lang="en-US" altLang="en-US" dirty="0"/>
            </a:br>
            <a:endParaRPr lang="en-US" altLang="en-US" dirty="0"/>
          </a:p>
        </p:txBody>
      </p:sp>
      <p:sp>
        <p:nvSpPr>
          <p:cNvPr id="70659" name="Text Placeholder 3">
            <a:extLst>
              <a:ext uri="{FF2B5EF4-FFF2-40B4-BE49-F238E27FC236}">
                <a16:creationId xmlns:a16="http://schemas.microsoft.com/office/drawing/2014/main" id="{9EAB92EC-34ED-9B4B-98E0-86A30EE22FB7}"/>
              </a:ext>
            </a:extLst>
          </p:cNvPr>
          <p:cNvSpPr>
            <a:spLocks noGrp="1" noChangeArrowheads="1"/>
          </p:cNvSpPr>
          <p:nvPr>
            <p:ph type="body" sz="quarter" idx="17"/>
          </p:nvPr>
        </p:nvSpPr>
        <p:spPr>
          <a:xfrm>
            <a:off x="1847850" y="1939925"/>
            <a:ext cx="863600" cy="912813"/>
          </a:xfrm>
        </p:spPr>
        <p:txBody>
          <a:bodyPr/>
          <a:lstStyle/>
          <a:p>
            <a:pPr eaLnBrk="1" hangingPunct="1"/>
            <a:r>
              <a:rPr lang="en-US" altLang="en-US"/>
              <a:t>L</a:t>
            </a:r>
          </a:p>
        </p:txBody>
      </p:sp>
      <p:sp>
        <p:nvSpPr>
          <p:cNvPr id="70660" name="Text Placeholder 4">
            <a:extLst>
              <a:ext uri="{FF2B5EF4-FFF2-40B4-BE49-F238E27FC236}">
                <a16:creationId xmlns:a16="http://schemas.microsoft.com/office/drawing/2014/main" id="{8D7A82FB-944B-4746-BFEB-7B10087A7B96}"/>
              </a:ext>
            </a:extLst>
          </p:cNvPr>
          <p:cNvSpPr>
            <a:spLocks noGrp="1" noChangeArrowheads="1"/>
          </p:cNvSpPr>
          <p:nvPr>
            <p:ph type="body" sz="quarter" idx="18"/>
          </p:nvPr>
        </p:nvSpPr>
        <p:spPr>
          <a:xfrm>
            <a:off x="1847850" y="3644900"/>
            <a:ext cx="863600" cy="503238"/>
          </a:xfrm>
        </p:spPr>
        <p:txBody>
          <a:bodyPr/>
          <a:lstStyle/>
          <a:p>
            <a:pPr eaLnBrk="1" hangingPunct="1"/>
            <a:r>
              <a:rPr lang="en-US" altLang="en-US"/>
              <a:t>C</a:t>
            </a:r>
          </a:p>
          <a:p>
            <a:pPr eaLnBrk="1" hangingPunct="1"/>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ubtitle 2">
            <a:extLst>
              <a:ext uri="{FF2B5EF4-FFF2-40B4-BE49-F238E27FC236}">
                <a16:creationId xmlns:a16="http://schemas.microsoft.com/office/drawing/2014/main" id="{F102CBA2-FF1E-604A-9E31-B60051920418}"/>
              </a:ext>
            </a:extLst>
          </p:cNvPr>
          <p:cNvSpPr>
            <a:spLocks noGrp="1" noChangeArrowheads="1"/>
          </p:cNvSpPr>
          <p:nvPr>
            <p:ph type="subTitle" idx="1"/>
          </p:nvPr>
        </p:nvSpPr>
        <p:spPr>
          <a:xfrm>
            <a:off x="2855913" y="1557338"/>
            <a:ext cx="8496300" cy="647700"/>
          </a:xfrm>
        </p:spPr>
        <p:txBody>
          <a:bodyPr/>
          <a:lstStyle/>
          <a:p>
            <a:pPr eaLnBrk="1" hangingPunct="1"/>
            <a:r>
              <a:rPr lang="en-US" altLang="en-US"/>
              <a:t>We set out together, to proclaim the </a:t>
            </a:r>
          </a:p>
          <a:p>
            <a:pPr eaLnBrk="1" hangingPunct="1"/>
            <a:r>
              <a:rPr lang="en-US" altLang="en-US"/>
              <a:t>wonders of God’s love. </a:t>
            </a:r>
          </a:p>
          <a:p>
            <a:pPr eaLnBrk="1" hangingPunct="1"/>
            <a:r>
              <a:rPr lang="en-US" altLang="en-US"/>
              <a:t>Amen! Alleluia! Amen!</a:t>
            </a:r>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71682" name="Text Placeholder 3">
            <a:extLst>
              <a:ext uri="{FF2B5EF4-FFF2-40B4-BE49-F238E27FC236}">
                <a16:creationId xmlns:a16="http://schemas.microsoft.com/office/drawing/2014/main" id="{0AA8C5AF-E8A0-1D45-A242-ACC70DA24CFC}"/>
              </a:ext>
            </a:extLst>
          </p:cNvPr>
          <p:cNvSpPr>
            <a:spLocks noGrp="1" noChangeArrowheads="1"/>
          </p:cNvSpPr>
          <p:nvPr>
            <p:ph type="body" sz="quarter" idx="17"/>
          </p:nvPr>
        </p:nvSpPr>
        <p:spPr>
          <a:xfrm>
            <a:off x="1847850" y="1628775"/>
            <a:ext cx="863600" cy="912813"/>
          </a:xfrm>
        </p:spPr>
        <p:txBody>
          <a:bodyPr/>
          <a:lstStyle/>
          <a:p>
            <a:pPr eaLnBrk="1" hangingPunct="1"/>
            <a:r>
              <a:rPr lang="en-US" altLang="en-US"/>
              <a:t>C</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ubtitle 1">
            <a:extLst>
              <a:ext uri="{FF2B5EF4-FFF2-40B4-BE49-F238E27FC236}">
                <a16:creationId xmlns:a16="http://schemas.microsoft.com/office/drawing/2014/main" id="{6600DE4A-9015-2C4C-9FEC-EF6ACFEAD960}"/>
              </a:ext>
            </a:extLst>
          </p:cNvPr>
          <p:cNvSpPr>
            <a:spLocks noGrp="1" noChangeArrowheads="1"/>
          </p:cNvSpPr>
          <p:nvPr>
            <p:ph type="subTitle" idx="1"/>
          </p:nvPr>
        </p:nvSpPr>
        <p:spPr>
          <a:xfrm>
            <a:off x="2239963" y="1916113"/>
            <a:ext cx="8353425" cy="850900"/>
          </a:xfrm>
        </p:spPr>
        <p:txBody>
          <a:bodyPr/>
          <a:lstStyle/>
          <a:p>
            <a:pPr eaLnBrk="1" hangingPunct="1"/>
            <a:r>
              <a:rPr lang="en-US" altLang="en-US"/>
              <a:t>A Song of Unity</a:t>
            </a:r>
          </a:p>
          <a:p>
            <a:pPr eaLnBrk="1" hangingPunct="1"/>
            <a:endParaRPr lang="en-US" altLang="en-US"/>
          </a:p>
          <a:p>
            <a:pPr eaLnBrk="1" hangingPunct="1"/>
            <a:r>
              <a:rPr lang="en-US" altLang="en-US"/>
              <a:t>“Love is the boat for the journey”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1">
            <a:extLst>
              <a:ext uri="{FF2B5EF4-FFF2-40B4-BE49-F238E27FC236}">
                <a16:creationId xmlns:a16="http://schemas.microsoft.com/office/drawing/2014/main" id="{D356E1EB-9FA7-A74E-839C-53D07F9CBAA3}"/>
              </a:ext>
            </a:extLst>
          </p:cNvPr>
          <p:cNvSpPr>
            <a:spLocks noGrp="1" noChangeArrowheads="1"/>
          </p:cNvSpPr>
          <p:nvPr>
            <p:ph type="subTitle" idx="1"/>
          </p:nvPr>
        </p:nvSpPr>
        <p:spPr>
          <a:xfrm>
            <a:off x="2239963" y="1916113"/>
            <a:ext cx="8353425" cy="850900"/>
          </a:xfrm>
        </p:spPr>
        <p:txBody>
          <a:bodyPr/>
          <a:lstStyle/>
          <a:p>
            <a:pPr eaLnBrk="1" hangingPunct="1"/>
            <a:r>
              <a:rPr lang="en-US" altLang="en-US"/>
              <a:t>Listening to the Living </a:t>
            </a:r>
          </a:p>
          <a:p>
            <a:pPr eaLnBrk="1" hangingPunct="1"/>
            <a:r>
              <a:rPr lang="en-US" altLang="en-US"/>
              <a:t>Word of God</a:t>
            </a:r>
          </a:p>
          <a:p>
            <a:pPr eaLnBrk="1" hangingPunct="1"/>
            <a:endParaRPr lang="en-US" altLang="en-US"/>
          </a:p>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8AF34-363E-7649-A8F2-B24BCA1445E1}"/>
              </a:ext>
            </a:extLst>
          </p:cNvPr>
          <p:cNvSpPr>
            <a:spLocks noGrp="1"/>
          </p:cNvSpPr>
          <p:nvPr>
            <p:ph type="ctrTitle"/>
          </p:nvPr>
        </p:nvSpPr>
        <p:spPr>
          <a:xfrm>
            <a:off x="2822575" y="2781300"/>
            <a:ext cx="7054850" cy="1439863"/>
          </a:xfrm>
        </p:spPr>
        <p:txBody>
          <a:bodyPr>
            <a:normAutofit fontScale="90000"/>
          </a:bodyPr>
          <a:lstStyle/>
          <a:p>
            <a:pPr eaLnBrk="1" hangingPunct="1">
              <a:defRPr/>
            </a:pPr>
            <a:r>
              <a:rPr lang="en-US" dirty="0"/>
              <a:t>Your words are spirit and life!</a:t>
            </a:r>
            <a:br>
              <a:rPr lang="en-US" dirty="0"/>
            </a:br>
            <a:br>
              <a:rPr lang="en-US" dirty="0"/>
            </a:br>
            <a:endParaRPr lang="en-US" dirty="0"/>
          </a:p>
        </p:txBody>
      </p:sp>
      <p:sp>
        <p:nvSpPr>
          <p:cNvPr id="3" name="Subtitle 2">
            <a:extLst>
              <a:ext uri="{FF2B5EF4-FFF2-40B4-BE49-F238E27FC236}">
                <a16:creationId xmlns:a16="http://schemas.microsoft.com/office/drawing/2014/main" id="{099761B5-F523-BC48-82B8-66DCD81FEC9B}"/>
              </a:ext>
            </a:extLst>
          </p:cNvPr>
          <p:cNvSpPr>
            <a:spLocks noGrp="1"/>
          </p:cNvSpPr>
          <p:nvPr>
            <p:ph type="subTitle" idx="1"/>
          </p:nvPr>
        </p:nvSpPr>
        <p:spPr>
          <a:xfrm>
            <a:off x="2855913" y="1844675"/>
            <a:ext cx="7056437" cy="912813"/>
          </a:xfrm>
        </p:spPr>
        <p:txBody>
          <a:bodyPr>
            <a:normAutofit fontScale="92500" lnSpcReduction="20000"/>
          </a:bodyPr>
          <a:lstStyle/>
          <a:p>
            <a:pPr eaLnBrk="1" hangingPunct="1">
              <a:defRPr/>
            </a:pPr>
            <a:r>
              <a:rPr lang="en-US" dirty="0"/>
              <a:t>Father in heaven, open our hearts and minds to Your Word.</a:t>
            </a:r>
          </a:p>
        </p:txBody>
      </p:sp>
      <p:sp>
        <p:nvSpPr>
          <p:cNvPr id="17411" name="Text Placeholder 3">
            <a:extLst>
              <a:ext uri="{FF2B5EF4-FFF2-40B4-BE49-F238E27FC236}">
                <a16:creationId xmlns:a16="http://schemas.microsoft.com/office/drawing/2014/main" id="{AE275D90-B774-074D-BEEA-2CABDE493DA1}"/>
              </a:ext>
            </a:extLst>
          </p:cNvPr>
          <p:cNvSpPr>
            <a:spLocks noGrp="1" noChangeArrowheads="1"/>
          </p:cNvSpPr>
          <p:nvPr>
            <p:ph type="body" sz="quarter" idx="17"/>
          </p:nvPr>
        </p:nvSpPr>
        <p:spPr>
          <a:xfrm>
            <a:off x="1847850" y="1773238"/>
            <a:ext cx="863600" cy="912812"/>
          </a:xfrm>
        </p:spPr>
        <p:txBody>
          <a:bodyPr/>
          <a:lstStyle/>
          <a:p>
            <a:pPr eaLnBrk="1" hangingPunct="1"/>
            <a:r>
              <a:rPr lang="en-US" altLang="en-US"/>
              <a:t>R</a:t>
            </a:r>
          </a:p>
        </p:txBody>
      </p:sp>
      <p:sp>
        <p:nvSpPr>
          <p:cNvPr id="17412" name="Text Placeholder 4">
            <a:extLst>
              <a:ext uri="{FF2B5EF4-FFF2-40B4-BE49-F238E27FC236}">
                <a16:creationId xmlns:a16="http://schemas.microsoft.com/office/drawing/2014/main" id="{45B6513E-FFAF-154C-9452-54A9AF8A76A3}"/>
              </a:ext>
            </a:extLst>
          </p:cNvPr>
          <p:cNvSpPr>
            <a:spLocks noGrp="1" noChangeArrowheads="1"/>
          </p:cNvSpPr>
          <p:nvPr>
            <p:ph type="body" sz="quarter" idx="18"/>
          </p:nvPr>
        </p:nvSpPr>
        <p:spPr>
          <a:xfrm>
            <a:off x="1847850" y="2781300"/>
            <a:ext cx="863600" cy="912813"/>
          </a:xfrm>
        </p:spPr>
        <p:txBody>
          <a:bodyPr/>
          <a:lstStyle/>
          <a:p>
            <a:pPr eaLnBrk="1" hangingPunct="1"/>
            <a:r>
              <a:rPr lang="en-US" altLang="en-US"/>
              <a:t>C</a:t>
            </a:r>
          </a:p>
        </p:txBody>
      </p:sp>
      <p:sp>
        <p:nvSpPr>
          <p:cNvPr id="6" name="Title 1">
            <a:extLst>
              <a:ext uri="{FF2B5EF4-FFF2-40B4-BE49-F238E27FC236}">
                <a16:creationId xmlns:a16="http://schemas.microsoft.com/office/drawing/2014/main" id="{7EB3481F-08C5-FC48-BDA6-FF53887167A6}"/>
              </a:ext>
            </a:extLst>
          </p:cNvPr>
          <p:cNvSpPr txBox="1">
            <a:spLocks/>
          </p:cNvSpPr>
          <p:nvPr/>
        </p:nvSpPr>
        <p:spPr bwMode="auto">
          <a:xfrm>
            <a:off x="2822575" y="4652963"/>
            <a:ext cx="70548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fontScale="97500"/>
          </a:bodyPr>
          <a:lstStyle>
            <a:lvl1pPr algn="l" rtl="0" fontAlgn="base">
              <a:lnSpc>
                <a:spcPct val="100000"/>
              </a:lnSpc>
              <a:spcBef>
                <a:spcPct val="0"/>
              </a:spcBef>
              <a:spcAft>
                <a:spcPct val="0"/>
              </a:spcAft>
              <a:defRPr sz="3300" b="1" i="0" kern="1200">
                <a:solidFill>
                  <a:srgbClr val="002060"/>
                </a:solidFill>
                <a:latin typeface="Times New Roman" panose="02020603050405020304" pitchFamily="18" charset="0"/>
                <a:ea typeface="+mj-ea"/>
                <a:cs typeface="Times New Roman" panose="02020603050405020304" pitchFamily="18" charset="0"/>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defRPr/>
            </a:pPr>
            <a:r>
              <a:rPr lang="en-US" dirty="0"/>
              <a:t>Your word is a lamp to our path!</a:t>
            </a:r>
          </a:p>
        </p:txBody>
      </p:sp>
      <p:sp>
        <p:nvSpPr>
          <p:cNvPr id="7" name="Subtitle 2">
            <a:extLst>
              <a:ext uri="{FF2B5EF4-FFF2-40B4-BE49-F238E27FC236}">
                <a16:creationId xmlns:a16="http://schemas.microsoft.com/office/drawing/2014/main" id="{9B80E0E5-A717-CE41-9D5B-31CDCB64AA6D}"/>
              </a:ext>
            </a:extLst>
          </p:cNvPr>
          <p:cNvSpPr txBox="1">
            <a:spLocks/>
          </p:cNvSpPr>
          <p:nvPr/>
        </p:nvSpPr>
        <p:spPr bwMode="auto">
          <a:xfrm>
            <a:off x="2855913" y="3740150"/>
            <a:ext cx="7056437"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lvl1pPr marL="0" indent="0" algn="l" rtl="0" fontAlgn="base">
              <a:lnSpc>
                <a:spcPct val="100000"/>
              </a:lnSpc>
              <a:spcBef>
                <a:spcPts val="1000"/>
              </a:spcBef>
              <a:spcAft>
                <a:spcPct val="0"/>
              </a:spcAft>
              <a:buFont typeface="Arial" panose="020B0604020202020204" pitchFamily="34" charset="0"/>
              <a:buNone/>
              <a:defRPr sz="3300" b="0" i="0" u="none" kern="1200">
                <a:solidFill>
                  <a:schemeClr val="tx1"/>
                </a:solidFill>
                <a:latin typeface="Times New Roman" panose="02020603050405020304" pitchFamily="18" charset="0"/>
                <a:ea typeface="+mn-ea"/>
                <a:cs typeface="Times New Roman" panose="02020603050405020304" pitchFamily="18" charset="0"/>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defRPr/>
            </a:pPr>
            <a:r>
              <a:rPr lang="en-US" dirty="0"/>
              <a:t>Lead us to grow closer to each other in unity and charity.</a:t>
            </a:r>
          </a:p>
          <a:p>
            <a:pPr eaLnBrk="1" hangingPunct="1">
              <a:defRPr/>
            </a:pPr>
            <a:endParaRPr lang="en-US" dirty="0"/>
          </a:p>
        </p:txBody>
      </p:sp>
      <p:sp>
        <p:nvSpPr>
          <p:cNvPr id="17415" name="Text Placeholder 3">
            <a:extLst>
              <a:ext uri="{FF2B5EF4-FFF2-40B4-BE49-F238E27FC236}">
                <a16:creationId xmlns:a16="http://schemas.microsoft.com/office/drawing/2014/main" id="{69C3632E-1CD7-2D4C-9347-669657FE4C54}"/>
              </a:ext>
            </a:extLst>
          </p:cNvPr>
          <p:cNvSpPr txBox="1">
            <a:spLocks/>
          </p:cNvSpPr>
          <p:nvPr/>
        </p:nvSpPr>
        <p:spPr bwMode="auto">
          <a:xfrm>
            <a:off x="1847850" y="3668713"/>
            <a:ext cx="8636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en-US" sz="3300">
                <a:solidFill>
                  <a:srgbClr val="8A7013"/>
                </a:solidFill>
                <a:latin typeface="Times New Roman" panose="02020603050405020304" pitchFamily="18" charset="0"/>
                <a:cs typeface="Times New Roman" panose="02020603050405020304" pitchFamily="18" charset="0"/>
              </a:rPr>
              <a:t>R</a:t>
            </a:r>
          </a:p>
        </p:txBody>
      </p:sp>
      <p:sp>
        <p:nvSpPr>
          <p:cNvPr id="17416" name="Text Placeholder 4">
            <a:extLst>
              <a:ext uri="{FF2B5EF4-FFF2-40B4-BE49-F238E27FC236}">
                <a16:creationId xmlns:a16="http://schemas.microsoft.com/office/drawing/2014/main" id="{68041F1A-97B5-A848-BA52-69C4F5ECACF0}"/>
              </a:ext>
            </a:extLst>
          </p:cNvPr>
          <p:cNvSpPr txBox="1">
            <a:spLocks/>
          </p:cNvSpPr>
          <p:nvPr/>
        </p:nvSpPr>
        <p:spPr bwMode="auto">
          <a:xfrm>
            <a:off x="1847850" y="4748213"/>
            <a:ext cx="863600"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 typeface="Arial" panose="020B0604020202020204" pitchFamily="34" charset="0"/>
              <a:buNone/>
            </a:pPr>
            <a:r>
              <a:rPr lang="en-US" altLang="en-US" sz="3300">
                <a:solidFill>
                  <a:srgbClr val="8A7013"/>
                </a:solidFill>
                <a:latin typeface="Times New Roman" panose="02020603050405020304" pitchFamily="18" charset="0"/>
                <a:cs typeface="Times New Roman" panose="02020603050405020304" pitchFamily="18" charset="0"/>
              </a:rPr>
              <a: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6C5F-3611-4940-95E8-D1308580FCC7}"/>
              </a:ext>
            </a:extLst>
          </p:cNvPr>
          <p:cNvSpPr>
            <a:spLocks noGrp="1"/>
          </p:cNvSpPr>
          <p:nvPr>
            <p:ph type="ctrTitle"/>
          </p:nvPr>
        </p:nvSpPr>
        <p:spPr>
          <a:xfrm>
            <a:off x="2855913" y="2757488"/>
            <a:ext cx="7056437" cy="1319212"/>
          </a:xfrm>
        </p:spPr>
        <p:txBody>
          <a:bodyPr>
            <a:normAutofit fontScale="90000"/>
          </a:bodyPr>
          <a:lstStyle/>
          <a:p>
            <a:pPr eaLnBrk="1" hangingPunct="1">
              <a:defRPr/>
            </a:pPr>
            <a:r>
              <a:rPr lang="en-US" dirty="0"/>
              <a:t>Acts 27: 18-26</a:t>
            </a:r>
            <a:br>
              <a:rPr lang="en-US" dirty="0"/>
            </a:br>
            <a:br>
              <a:rPr lang="en-US" dirty="0"/>
            </a:br>
            <a:endParaRPr lang="en-US" dirty="0"/>
          </a:p>
        </p:txBody>
      </p:sp>
      <p:sp>
        <p:nvSpPr>
          <p:cNvPr id="18434" name="Subtitle 2">
            <a:extLst>
              <a:ext uri="{FF2B5EF4-FFF2-40B4-BE49-F238E27FC236}">
                <a16:creationId xmlns:a16="http://schemas.microsoft.com/office/drawing/2014/main" id="{4BE29C4B-0EFF-1746-846C-827759FDA803}"/>
              </a:ext>
            </a:extLst>
          </p:cNvPr>
          <p:cNvSpPr>
            <a:spLocks noGrp="1" noChangeArrowheads="1"/>
          </p:cNvSpPr>
          <p:nvPr>
            <p:ph type="subTitle" idx="1"/>
          </p:nvPr>
        </p:nvSpPr>
        <p:spPr>
          <a:xfrm>
            <a:off x="2855913" y="1931988"/>
            <a:ext cx="7056437" cy="704850"/>
          </a:xfrm>
        </p:spPr>
        <p:txBody>
          <a:bodyPr/>
          <a:lstStyle/>
          <a:p>
            <a:pPr eaLnBrk="1" hangingPunct="1"/>
            <a:r>
              <a:rPr lang="en-US" altLang="en-US"/>
              <a:t>The Word of God</a:t>
            </a:r>
          </a:p>
          <a:p>
            <a:pPr eaLnBrk="1" hangingPunct="1"/>
            <a:endParaRPr lang="en-US" altLang="en-US"/>
          </a:p>
          <a:p>
            <a:pPr eaLnBrk="1" hangingPunct="1"/>
            <a:endParaRPr lang="en-US" altLang="en-US"/>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erenity">
      <a:dk1>
        <a:srgbClr val="164B4F"/>
      </a:dk1>
      <a:lt1>
        <a:sysClr val="window" lastClr="FFFFFF"/>
      </a:lt1>
      <a:dk2>
        <a:srgbClr val="000000"/>
      </a:dk2>
      <a:lt2>
        <a:srgbClr val="C5E5EC"/>
      </a:lt2>
      <a:accent1>
        <a:srgbClr val="1B91A1"/>
      </a:accent1>
      <a:accent2>
        <a:srgbClr val="46AC6F"/>
      </a:accent2>
      <a:accent3>
        <a:srgbClr val="37AFD5"/>
      </a:accent3>
      <a:accent4>
        <a:srgbClr val="6786A9"/>
      </a:accent4>
      <a:accent5>
        <a:srgbClr val="90A693"/>
      </a:accent5>
      <a:accent6>
        <a:srgbClr val="389066"/>
      </a:accent6>
      <a:hlink>
        <a:srgbClr val="27A99A"/>
      </a:hlink>
      <a:folHlink>
        <a:srgbClr val="94AE9D"/>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E33DF-2340-4F4E-B874-B73FEFEBFC8D}">
  <ds:schemaRefs>
    <ds:schemaRef ds:uri="http://schemas.microsoft.com/sharepoint/v3/contenttype/forms"/>
  </ds:schemaRefs>
</ds:datastoreItem>
</file>

<file path=customXml/itemProps2.xml><?xml version="1.0" encoding="utf-8"?>
<ds:datastoreItem xmlns:ds="http://schemas.openxmlformats.org/officeDocument/2006/customXml" ds:itemID="{4683C129-7B42-490A-AD74-E9303BC76D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1077</TotalTime>
  <Words>1692</Words>
  <Application>Microsoft Office PowerPoint</Application>
  <PresentationFormat>Widescreen</PresentationFormat>
  <Paragraphs>312</Paragraphs>
  <Slides>62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Calibri Light</vt:lpstr>
      <vt:lpstr>Euphemia</vt:lpstr>
      <vt:lpstr>Helvetica</vt:lpstr>
      <vt:lpstr>Times New Roman</vt:lpstr>
      <vt:lpstr>Custom Design</vt:lpstr>
      <vt:lpstr>“They showed us unusual kindness”</vt:lpstr>
      <vt:lpstr>PowerPoint Presentation</vt:lpstr>
      <vt:lpstr>“For the healing of the nations”  </vt:lpstr>
      <vt:lpstr>The grace of our Lord Jesus Christ,  the love of God, and the fellowship of the Holy Spirit be with you all. And also with you. </vt:lpstr>
      <vt:lpstr>PowerPoint Presentation</vt:lpstr>
      <vt:lpstr>PowerPoint Presentation</vt:lpstr>
      <vt:lpstr>PowerPoint Presentation</vt:lpstr>
      <vt:lpstr>Your words are spirit and life!  </vt:lpstr>
      <vt:lpstr>Acts 27: 18-26  </vt:lpstr>
      <vt:lpstr>PowerPoint Presentation</vt:lpstr>
      <vt:lpstr>Come, Holy Spirit!  (or Veni Sancte Spiritus!)</vt:lpstr>
      <vt:lpstr>Come, Holy Spirit!  (or Veni Sancte Spiritus!)</vt:lpstr>
      <vt:lpstr>Come, Holy Spirit!  (or Veni Sancte Spiritus!)</vt:lpstr>
      <vt:lpstr>Come, Holy Spirit!  (or Veni Sancte Spiritus!)</vt:lpstr>
      <vt:lpstr>Come, Holy Spirit!  (or Veni Sancte Spiritus!)</vt:lpstr>
      <vt:lpstr>Acts 27: 27-32  </vt:lpstr>
      <vt:lpstr>PowerPoint Presentation</vt:lpstr>
      <vt:lpstr>Lord, have mercy! (or Kyrie eleison!)</vt:lpstr>
      <vt:lpstr>Lord, have mercy! (or Kyrie eleison!)</vt:lpstr>
      <vt:lpstr>Lord, have mercy! (or Kyrie eleison!)</vt:lpstr>
      <vt:lpstr>Lord, have mercy! (or Kyrie eleison!)</vt:lpstr>
      <vt:lpstr>Lord, have mercy! (or Kyrie eleison!)</vt:lpstr>
      <vt:lpstr>Lord, have mercy! (or Kyrie eleison!)</vt:lpstr>
      <vt:lpstr>Amen</vt:lpstr>
      <vt:lpstr>PowerPoint Presentation</vt:lpstr>
      <vt:lpstr>Acts 27: 33-38  </vt:lpstr>
      <vt:lpstr>PowerPoint Presentation</vt:lpstr>
      <vt:lpstr>PowerPoint Presentation</vt:lpstr>
      <vt:lpstr>PowerPoint Presentation</vt:lpstr>
      <vt:lpstr>PowerPoint Presentation</vt:lpstr>
      <vt:lpstr>Acts 27: 39-44  </vt:lpstr>
      <vt:lpstr>Psalm 107:8, 19-22,  28-32</vt:lpstr>
      <vt:lpstr>The Lord has delivered us from the mighty waves. </vt:lpstr>
      <vt:lpstr>The Lord has delivered us from the mighty waves.  </vt:lpstr>
      <vt:lpstr>The Lord has delivered us from the mighty waves.  </vt:lpstr>
      <vt:lpstr>The Lord has delivered us from the mighty waves.  </vt:lpstr>
      <vt:lpstr>The Lord has delivered us from the mighty waves.  </vt:lpstr>
      <vt:lpstr>Acts 28: 1-10  </vt:lpstr>
      <vt:lpstr>Thanks be to God who saves and who     heals! </vt:lpstr>
      <vt:lpstr>PowerPoint Presentation</vt:lpstr>
      <vt:lpstr>PowerPoint Presentation</vt:lpstr>
      <vt:lpstr>Hear our prayer for Trust. </vt:lpstr>
      <vt:lpstr>Hear our prayer for Perseverance.   </vt:lpstr>
      <vt:lpstr>Hear our prayer for Harmony.   </vt:lpstr>
      <vt:lpstr>Hear our prayer for Courage.   </vt:lpstr>
      <vt:lpstr>Hear our prayer for Unusual Kindness.     </vt:lpstr>
      <vt:lpstr>Hear our prayer for Transformation.     </vt:lpstr>
      <vt:lpstr>Hear our prayer for Generosity.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Amen.     </vt:lpstr>
      <vt:lpstr>Amen.     </vt:lpstr>
      <vt:lpstr>Amen.     </vt:lpstr>
      <vt:lpstr>Amen.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of Prayer for Christian Unity 2018</dc:title>
  <dc:creator>Alan Dixon</dc:creator>
  <cp:lastModifiedBy>Christine Jack</cp:lastModifiedBy>
  <cp:revision>85</cp:revision>
  <dcterms:created xsi:type="dcterms:W3CDTF">2017-04-11T13:30:59Z</dcterms:created>
  <dcterms:modified xsi:type="dcterms:W3CDTF">2019-11-09T17:29:16Z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DirectSourceMarket">
    <vt:lpwstr/>
  </property>
  <property fmtid="{D5CDD505-2E9C-101B-9397-08002B2CF9AE}" pid="9" name="ApprovalStatus">
    <vt:lpwstr>InProgress</vt:lpwstr>
  </property>
  <property fmtid="{D5CDD505-2E9C-101B-9397-08002B2CF9AE}" pid="10" name="MarketSpecific">
    <vt:lpwstr>0</vt:lpwstr>
  </property>
  <property fmtid="{D5CDD505-2E9C-101B-9397-08002B2CF9AE}" pid="11" name="LocComments">
    <vt:lpwstr/>
  </property>
  <property fmtid="{D5CDD505-2E9C-101B-9397-08002B2CF9AE}" pid="12" name="ThumbnailAssetId">
    <vt:lpwstr/>
  </property>
  <property fmtid="{D5CDD505-2E9C-101B-9397-08002B2CF9AE}" pid="13" name="PrimaryImageGen">
    <vt:lpwstr>0</vt:lpwstr>
  </property>
  <property fmtid="{D5CDD505-2E9C-101B-9397-08002B2CF9AE}" pid="14" name="LegacyData">
    <vt:lpwstr/>
  </property>
  <property fmtid="{D5CDD505-2E9C-101B-9397-08002B2CF9AE}" pid="15" name="LocRecommendedHandoff">
    <vt:lpwstr/>
  </property>
  <property fmtid="{D5CDD505-2E9C-101B-9397-08002B2CF9AE}" pid="16" name="BusinessGroup">
    <vt:lpwstr/>
  </property>
  <property fmtid="{D5CDD505-2E9C-101B-9397-08002B2CF9AE}" pid="17" name="BlockPublish">
    <vt:lpwstr>0</vt:lpwstr>
  </property>
  <property fmtid="{D5CDD505-2E9C-101B-9397-08002B2CF9AE}" pid="18" name="TPFriendlyName">
    <vt:lpwstr/>
  </property>
  <property fmtid="{D5CDD505-2E9C-101B-9397-08002B2CF9AE}" pid="19" name="NumericId">
    <vt:lpwstr/>
  </property>
  <property fmtid="{D5CDD505-2E9C-101B-9397-08002B2CF9AE}" pid="20" name="APEditor">
    <vt:lpwstr/>
  </property>
  <property fmtid="{D5CDD505-2E9C-101B-9397-08002B2CF9AE}" pid="21" name="SourceTitle">
    <vt:lpwstr/>
  </property>
  <property fmtid="{D5CDD505-2E9C-101B-9397-08002B2CF9AE}" pid="22" name="OpenTemplate">
    <vt:lpwstr>1</vt:lpwstr>
  </property>
  <property fmtid="{D5CDD505-2E9C-101B-9397-08002B2CF9AE}" pid="23" name="UALocComments">
    <vt:lpwstr/>
  </property>
  <property fmtid="{D5CDD505-2E9C-101B-9397-08002B2CF9AE}" pid="24" name="ParentAssetId">
    <vt:lpwstr/>
  </property>
  <property fmtid="{D5CDD505-2E9C-101B-9397-08002B2CF9AE}" pid="25" name="IntlLangReviewDate">
    <vt:lpwstr/>
  </property>
  <property fmtid="{D5CDD505-2E9C-101B-9397-08002B2CF9AE}" pid="26" name="FeatureTagsTaxHTField0">
    <vt:lpwstr/>
  </property>
  <property fmtid="{D5CDD505-2E9C-101B-9397-08002B2CF9AE}" pid="27" name="PublishStatusLookup">
    <vt:lpwstr>1360506;#</vt:lpwstr>
  </property>
  <property fmtid="{D5CDD505-2E9C-101B-9397-08002B2CF9AE}" pid="28" name="Providers">
    <vt:lpwstr/>
  </property>
  <property fmtid="{D5CDD505-2E9C-101B-9397-08002B2CF9AE}" pid="29" name="MachineTranslated">
    <vt:lpwstr>0</vt:lpwstr>
  </property>
  <property fmtid="{D5CDD505-2E9C-101B-9397-08002B2CF9AE}" pid="30" name="OriginalSourceMarket">
    <vt:lpwstr/>
  </property>
  <property fmtid="{D5CDD505-2E9C-101B-9397-08002B2CF9AE}" pid="31" name="APDescription">
    <vt:lpwstr/>
  </property>
  <property fmtid="{D5CDD505-2E9C-101B-9397-08002B2CF9AE}" pid="32" name="ClipArtFilename">
    <vt:lpwstr/>
  </property>
  <property fmtid="{D5CDD505-2E9C-101B-9397-08002B2CF9AE}" pid="33" name="ContentItem">
    <vt:lpwstr/>
  </property>
  <property fmtid="{D5CDD505-2E9C-101B-9397-08002B2CF9AE}" pid="34" name="TPInstallLocation">
    <vt:lpwstr/>
  </property>
  <property fmtid="{D5CDD505-2E9C-101B-9397-08002B2CF9AE}" pid="35" name="PublishTargets">
    <vt:lpwstr>OfficeOnlineVNext</vt:lpwstr>
  </property>
  <property fmtid="{D5CDD505-2E9C-101B-9397-08002B2CF9AE}" pid="36" name="TimesCloned">
    <vt:lpwstr/>
  </property>
  <property fmtid="{D5CDD505-2E9C-101B-9397-08002B2CF9AE}" pid="37" name="AssetStart">
    <vt:lpwstr>2011-12-12T13:37:00Z</vt:lpwstr>
  </property>
  <property fmtid="{D5CDD505-2E9C-101B-9397-08002B2CF9AE}" pid="38" name="Provider">
    <vt:lpwstr/>
  </property>
  <property fmtid="{D5CDD505-2E9C-101B-9397-08002B2CF9AE}" pid="39" name="AcquiredFrom">
    <vt:lpwstr>Internal MS</vt:lpwstr>
  </property>
  <property fmtid="{D5CDD505-2E9C-101B-9397-08002B2CF9AE}" pid="40" name="FriendlyTitle">
    <vt:lpwstr/>
  </property>
  <property fmtid="{D5CDD505-2E9C-101B-9397-08002B2CF9AE}" pid="41" name="LastHandOff">
    <vt:lpwstr/>
  </property>
  <property fmtid="{D5CDD505-2E9C-101B-9397-08002B2CF9AE}" pid="42" name="TPClientViewer">
    <vt:lpwstr/>
  </property>
  <property fmtid="{D5CDD505-2E9C-101B-9397-08002B2CF9AE}" pid="43" name="UACurrentWords">
    <vt:lpwstr/>
  </property>
  <property fmtid="{D5CDD505-2E9C-101B-9397-08002B2CF9AE}" pid="44" name="ArtSampleDocs">
    <vt:lpwstr/>
  </property>
  <property fmtid="{D5CDD505-2E9C-101B-9397-08002B2CF9AE}" pid="45" name="UALocRecommendation">
    <vt:lpwstr>Localize</vt:lpwstr>
  </property>
  <property fmtid="{D5CDD505-2E9C-101B-9397-08002B2CF9AE}" pid="46" name="Manager">
    <vt:lpwstr/>
  </property>
  <property fmtid="{D5CDD505-2E9C-101B-9397-08002B2CF9AE}" pid="47" name="ShowIn">
    <vt:lpwstr>Show everywhere</vt:lpwstr>
  </property>
  <property fmtid="{D5CDD505-2E9C-101B-9397-08002B2CF9AE}" pid="48" name="UANotes">
    <vt:lpwstr/>
  </property>
  <property fmtid="{D5CDD505-2E9C-101B-9397-08002B2CF9AE}" pid="49" name="TemplateStatus">
    <vt:lpwstr>Complete</vt:lpwstr>
  </property>
  <property fmtid="{D5CDD505-2E9C-101B-9397-08002B2CF9AE}" pid="50" name="InternalTagsTaxHTField0">
    <vt:lpwstr/>
  </property>
  <property fmtid="{D5CDD505-2E9C-101B-9397-08002B2CF9AE}" pid="51" name="CSXHash">
    <vt:lpwstr/>
  </property>
  <property fmtid="{D5CDD505-2E9C-101B-9397-08002B2CF9AE}" pid="52" name="Downloads">
    <vt:lpwstr>0</vt:lpwstr>
  </property>
  <property fmtid="{D5CDD505-2E9C-101B-9397-08002B2CF9AE}" pid="53" name="VoteCount">
    <vt:lpwstr/>
  </property>
  <property fmtid="{D5CDD505-2E9C-101B-9397-08002B2CF9AE}" pid="54" name="OOCacheId">
    <vt:lpwstr/>
  </property>
  <property fmtid="{D5CDD505-2E9C-101B-9397-08002B2CF9AE}" pid="55" name="IsDeleted">
    <vt:lpwstr>0</vt:lpwstr>
  </property>
  <property fmtid="{D5CDD505-2E9C-101B-9397-08002B2CF9AE}" pid="56" name="AssetExpire">
    <vt:lpwstr>2035-01-01T08:00:00Z</vt:lpwstr>
  </property>
  <property fmtid="{D5CDD505-2E9C-101B-9397-08002B2CF9AE}" pid="57" name="DSATActionTaken">
    <vt:lpwstr/>
  </property>
  <property fmtid="{D5CDD505-2E9C-101B-9397-08002B2CF9AE}" pid="58" name="CSXSubmissionMarket">
    <vt:lpwstr/>
  </property>
  <property fmtid="{D5CDD505-2E9C-101B-9397-08002B2CF9AE}" pid="59" name="TPExecutable">
    <vt:lpwstr/>
  </property>
  <property fmtid="{D5CDD505-2E9C-101B-9397-08002B2CF9AE}" pid="60" name="SubmitterId">
    <vt:lpwstr/>
  </property>
  <property fmtid="{D5CDD505-2E9C-101B-9397-08002B2CF9AE}" pid="61" name="EditorialTags">
    <vt:lpwstr/>
  </property>
  <property fmtid="{D5CDD505-2E9C-101B-9397-08002B2CF9AE}" pid="62" name="ApprovalLog">
    <vt:lpwstr/>
  </property>
  <property fmtid="{D5CDD505-2E9C-101B-9397-08002B2CF9AE}" pid="63" name="AssetType">
    <vt:lpwstr>TP</vt:lpwstr>
  </property>
  <property fmtid="{D5CDD505-2E9C-101B-9397-08002B2CF9AE}" pid="64" name="BugNumber">
    <vt:lpwstr/>
  </property>
  <property fmtid="{D5CDD505-2E9C-101B-9397-08002B2CF9AE}" pid="65" name="CSXSubmissionDate">
    <vt:lpwstr/>
  </property>
  <property fmtid="{D5CDD505-2E9C-101B-9397-08002B2CF9AE}" pid="66" name="CSXUpdate">
    <vt:lpwstr>0</vt:lpwstr>
  </property>
  <property fmtid="{D5CDD505-2E9C-101B-9397-08002B2CF9AE}" pid="67" name="Milestone">
    <vt:lpwstr/>
  </property>
  <property fmtid="{D5CDD505-2E9C-101B-9397-08002B2CF9AE}" pid="68" name="RecommendationsModifier">
    <vt:lpwstr/>
  </property>
  <property fmtid="{D5CDD505-2E9C-101B-9397-08002B2CF9AE}" pid="69" name="OriginAsset">
    <vt:lpwstr/>
  </property>
  <property fmtid="{D5CDD505-2E9C-101B-9397-08002B2CF9AE}" pid="70" name="TPComponent">
    <vt:lpwstr/>
  </property>
  <property fmtid="{D5CDD505-2E9C-101B-9397-08002B2CF9AE}" pid="71" name="AssetId">
    <vt:lpwstr>TP102801108</vt:lpwstr>
  </property>
  <property fmtid="{D5CDD505-2E9C-101B-9397-08002B2CF9AE}" pid="72" name="IntlLocPriority">
    <vt:lpwstr/>
  </property>
  <property fmtid="{D5CDD505-2E9C-101B-9397-08002B2CF9AE}" pid="73" name="PolicheckWords">
    <vt:lpwstr/>
  </property>
  <property fmtid="{D5CDD505-2E9C-101B-9397-08002B2CF9AE}" pid="74" name="TPLaunchHelpLink">
    <vt:lpwstr/>
  </property>
  <property fmtid="{D5CDD505-2E9C-101B-9397-08002B2CF9AE}" pid="75" name="TPApplication">
    <vt:lpwstr/>
  </property>
  <property fmtid="{D5CDD505-2E9C-101B-9397-08002B2CF9AE}" pid="76" name="CrawlForDependencies">
    <vt:lpwstr>0</vt:lpwstr>
  </property>
  <property fmtid="{D5CDD505-2E9C-101B-9397-08002B2CF9AE}" pid="77" name="HandoffToMSDN">
    <vt:lpwstr/>
  </property>
  <property fmtid="{D5CDD505-2E9C-101B-9397-08002B2CF9AE}" pid="78" name="PlannedPubDate">
    <vt:lpwstr/>
  </property>
  <property fmtid="{D5CDD505-2E9C-101B-9397-08002B2CF9AE}" pid="79" name="IntlLangReviewer">
    <vt:lpwstr/>
  </property>
  <property fmtid="{D5CDD505-2E9C-101B-9397-08002B2CF9AE}" pid="80" name="TrustLevel">
    <vt:lpwstr>1 Microsoft Managed Content</vt:lpwstr>
  </property>
  <property fmtid="{D5CDD505-2E9C-101B-9397-08002B2CF9AE}" pid="81" name="LocLastLocAttemptVersionLookup">
    <vt:lpwstr>706526</vt:lpwstr>
  </property>
  <property fmtid="{D5CDD505-2E9C-101B-9397-08002B2CF9AE}" pid="82" name="IsSearchable">
    <vt:lpwstr>1</vt:lpwstr>
  </property>
  <property fmtid="{D5CDD505-2E9C-101B-9397-08002B2CF9AE}" pid="83" name="TemplateTemplateType">
    <vt:lpwstr>PowerPoint Presentation Template</vt:lpwstr>
  </property>
  <property fmtid="{D5CDD505-2E9C-101B-9397-08002B2CF9AE}" pid="84" name="CampaignTagsTaxHTField0">
    <vt:lpwstr/>
  </property>
  <property fmtid="{D5CDD505-2E9C-101B-9397-08002B2CF9AE}" pid="85" name="TPNamespace">
    <vt:lpwstr/>
  </property>
  <property fmtid="{D5CDD505-2E9C-101B-9397-08002B2CF9AE}" pid="86" name="TaxCatchAll">
    <vt:lpwstr/>
  </property>
  <property fmtid="{D5CDD505-2E9C-101B-9397-08002B2CF9AE}" pid="87" name="Markets">
    <vt:lpwstr/>
  </property>
  <property fmtid="{D5CDD505-2E9C-101B-9397-08002B2CF9AE}" pid="88" name="UAProjectedTotalWords">
    <vt:lpwstr/>
  </property>
  <property fmtid="{D5CDD505-2E9C-101B-9397-08002B2CF9AE}" pid="89" name="IntlLangReview">
    <vt:lpwstr>0</vt:lpwstr>
  </property>
  <property fmtid="{D5CDD505-2E9C-101B-9397-08002B2CF9AE}" pid="90" name="OutputCachingOn">
    <vt:lpwstr>0</vt:lpwstr>
  </property>
  <property fmtid="{D5CDD505-2E9C-101B-9397-08002B2CF9AE}" pid="91" name="AverageRating">
    <vt:lpwstr/>
  </property>
  <property fmtid="{D5CDD505-2E9C-101B-9397-08002B2CF9AE}" pid="92" name="APAuthor">
    <vt:lpwstr>1954;#REDMOND\v-soujap</vt:lpwstr>
  </property>
  <property fmtid="{D5CDD505-2E9C-101B-9397-08002B2CF9AE}" pid="93" name="LocManualTestRequired">
    <vt:lpwstr>0</vt:lpwstr>
  </property>
  <property fmtid="{D5CDD505-2E9C-101B-9397-08002B2CF9AE}" pid="94" name="TPCommandLine">
    <vt:lpwstr/>
  </property>
  <property fmtid="{D5CDD505-2E9C-101B-9397-08002B2CF9AE}" pid="95" name="TPAppVersion">
    <vt:lpwstr/>
  </property>
  <property fmtid="{D5CDD505-2E9C-101B-9397-08002B2CF9AE}" pid="96" name="EditorialStatus">
    <vt:lpwstr>Complete</vt:lpwstr>
  </property>
  <property fmtid="{D5CDD505-2E9C-101B-9397-08002B2CF9AE}" pid="97" name="LastModifiedDateTime">
    <vt:lpwstr/>
  </property>
  <property fmtid="{D5CDD505-2E9C-101B-9397-08002B2CF9AE}" pid="98" name="ScenarioTagsTaxHTField0">
    <vt:lpwstr/>
  </property>
  <property fmtid="{D5CDD505-2E9C-101B-9397-08002B2CF9AE}" pid="99" name="OriginalRelease">
    <vt:lpwstr>14</vt:lpwstr>
  </property>
  <property fmtid="{D5CDD505-2E9C-101B-9397-08002B2CF9AE}" pid="100" name="TPLaunchHelpLinkType">
    <vt:lpwstr>Template</vt:lpwstr>
  </property>
  <property fmtid="{D5CDD505-2E9C-101B-9397-08002B2CF9AE}" pid="101" name="LocalizationTagsTaxHTField0">
    <vt:lpwstr/>
  </property>
  <property fmtid="{D5CDD505-2E9C-101B-9397-08002B2CF9AE}" pid="102" name="LocMarketGroupTiers2">
    <vt:lpwstr/>
  </property>
</Properties>
</file>